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1"/>
  </p:notesMasterIdLst>
  <p:sldIdLst>
    <p:sldId id="259" r:id="rId2"/>
    <p:sldId id="256" r:id="rId3"/>
    <p:sldId id="264" r:id="rId4"/>
    <p:sldId id="258" r:id="rId5"/>
    <p:sldId id="260" r:id="rId6"/>
    <p:sldId id="261" r:id="rId7"/>
    <p:sldId id="278" r:id="rId8"/>
    <p:sldId id="277" r:id="rId9"/>
    <p:sldId id="290" r:id="rId10"/>
    <p:sldId id="283" r:id="rId11"/>
    <p:sldId id="284" r:id="rId12"/>
    <p:sldId id="281" r:id="rId13"/>
    <p:sldId id="282" r:id="rId14"/>
    <p:sldId id="285" r:id="rId15"/>
    <p:sldId id="286" r:id="rId16"/>
    <p:sldId id="287" r:id="rId17"/>
    <p:sldId id="289" r:id="rId18"/>
    <p:sldId id="288" r:id="rId19"/>
    <p:sldId id="263" r:id="rId20"/>
  </p:sldIdLst>
  <p:sldSz cx="18288000" cy="10287000"/>
  <p:notesSz cx="6858000" cy="9144000"/>
  <p:embeddedFontLst>
    <p:embeddedFont>
      <p:font typeface="Josefin Sans" pitchFamily="2" charset="0"/>
      <p:regular r:id="rId22"/>
      <p:bold r:id="rId23"/>
      <p:italic r:id="rId24"/>
      <p:boldItalic r:id="rId25"/>
    </p:embeddedFont>
    <p:embeddedFont>
      <p:font typeface="Josefin Sans SemiBold" pitchFamily="2"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8EC"/>
    <a:srgbClr val="F94D2B"/>
    <a:srgbClr val="663300"/>
    <a:srgbClr val="6D533A"/>
    <a:srgbClr val="4C251E"/>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390" autoAdjust="0"/>
  </p:normalViewPr>
  <p:slideViewPr>
    <p:cSldViewPr snapToGrid="0">
      <p:cViewPr varScale="1">
        <p:scale>
          <a:sx n="53" d="100"/>
          <a:sy n="53" d="100"/>
        </p:scale>
        <p:origin x="73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43:01.729"/>
    </inkml:context>
    <inkml:brush xml:id="br0">
      <inkml:brushProperty name="width" value="0.035" units="cm"/>
      <inkml:brushProperty name="height" value="0.035" units="cm"/>
      <inkml:brushProperty name="color" value="#F6630D"/>
      <inkml:brushProperty name="ignorePressure" value="1"/>
    </inkml:brush>
  </inkml:definitions>
  <inkml:trace contextRef="#ctx0" brushRef="#br0">1 0,'16811'0,"-6147"0,4892 0,-7414 0,-8096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43:02.151"/>
    </inkml:context>
    <inkml:brush xml:id="br0">
      <inkml:brushProperty name="width" value="0.035" units="cm"/>
      <inkml:brushProperty name="height" value="0.035" units="cm"/>
      <inkml:brushProperty name="color" value="#F6630D"/>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09:58:22.940"/>
    </inkml:context>
    <inkml:brush xml:id="br0">
      <inkml:brushProperty name="width" value="0.025" units="cm"/>
      <inkml:brushProperty name="height" value="0.025" units="cm"/>
      <inkml:brushProperty name="color" value="#F6630D"/>
      <inkml:brushProperty name="ignorePressure" value="1"/>
    </inkml:brush>
  </inkml:definitions>
  <inkml:trace contextRef="#ctx0" brushRef="#br0">0 84,'0'6123,"0"-12330,0 6352,0 10391,0-20870,0 10289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11:18:49.179"/>
    </inkml:context>
    <inkml:brush xml:id="br0">
      <inkml:brushProperty name="width" value="0.025" units="cm"/>
      <inkml:brushProperty name="height" value="0.025" units="cm"/>
      <inkml:brushProperty name="color" value="#512103"/>
      <inkml:brushProperty name="ignorePressure" value="1"/>
    </inkml:brush>
  </inkml:definitions>
  <inkml:trace contextRef="#ctx0" brushRef="#br0">54 1,'-48'0,"42"0,6 0,26 0,4737 0,-4744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2T11:18:54.755"/>
    </inkml:context>
    <inkml:brush xml:id="br0">
      <inkml:brushProperty name="width" value="0.025" units="cm"/>
      <inkml:brushProperty name="height" value="0.025" units="cm"/>
      <inkml:brushProperty name="color" value="#512103"/>
      <inkml:brushProperty name="ignorePressure" value="1"/>
    </inkml:brush>
  </inkml:definitions>
  <inkml:trace contextRef="#ctx0" brushRef="#br0">0 1,'11846'0,"-11813"0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6239B8F-50A1-602D-1920-E5D8CA1E7B39}"/>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2ABB6B2C-D5D6-09EF-1C74-37A6E3EC12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C2485BBC-730E-1E4D-F67E-20E3CE65E6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5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BAAAC63-B75D-79BB-16E9-8A0846F68F5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11C56E4-FDE3-696D-077A-AA09A42E8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148659D8-150E-990F-DDF2-69D7889544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36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09A81E4-A055-4168-626D-C0AB660C2EB7}"/>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A0B0CEA8-321A-B752-CA73-926CCE18F6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F31F4FB0-3A4A-B20A-4FAA-D48FC85FD8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9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60256DC-8682-CF92-A992-5FCB4FE36A8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CC49A252-90F2-B388-A0E8-956AECAAC3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1401CBBB-67FA-3018-63F1-DB0136F4F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29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3FDFDA3-0531-67C2-ACD1-86890F271292}"/>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465E1E2-2222-685D-339B-C609991E3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20F256D-B334-F1C1-92B9-DC7D164970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211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A1FD91F-A1B8-A45B-5EDC-20A239A717C2}"/>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F2799C7C-1B82-D4C9-1916-B473F5640A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EDEF8224-C56C-C27A-CEE2-7E31F1D1B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35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36462700-D1B5-EC91-EAAB-5CCCCDFB6D87}"/>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F246E9A4-306E-999F-02CD-6BF41EADC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548FB149-D1B0-94B4-C545-C20BCCE897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FFCBE0F-36E1-FA11-B9F0-B3029801AEC1}"/>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B0946F98-61DB-E45D-34C1-494A68A21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F1C1F1C-848B-ACC0-84C2-0F2564B962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46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514FBCA-5CFC-D1A1-4B90-78CAD13098DC}"/>
            </a:ext>
          </a:extLst>
        </p:cNvPr>
        <p:cNvGrpSpPr/>
        <p:nvPr/>
      </p:nvGrpSpPr>
      <p:grpSpPr>
        <a:xfrm>
          <a:off x="0" y="0"/>
          <a:ext cx="0" cy="0"/>
          <a:chOff x="0" y="0"/>
          <a:chExt cx="0" cy="0"/>
        </a:xfrm>
      </p:grpSpPr>
      <p:sp>
        <p:nvSpPr>
          <p:cNvPr id="92" name="Google Shape;92;p3:notes">
            <a:extLst>
              <a:ext uri="{FF2B5EF4-FFF2-40B4-BE49-F238E27FC236}">
                <a16:creationId xmlns:a16="http://schemas.microsoft.com/office/drawing/2014/main" id="{5FF5BE0D-B790-D943-0F06-00A460CDEC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a:extLst>
              <a:ext uri="{FF2B5EF4-FFF2-40B4-BE49-F238E27FC236}">
                <a16:creationId xmlns:a16="http://schemas.microsoft.com/office/drawing/2014/main" id="{4DE0DEF4-EB1E-C262-60E9-DB6FF8CA8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946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F44573CF-C59B-530A-5AB2-4A467BFC1325}"/>
            </a:ext>
          </a:extLst>
        </p:cNvPr>
        <p:cNvGrpSpPr/>
        <p:nvPr/>
      </p:nvGrpSpPr>
      <p:grpSpPr>
        <a:xfrm>
          <a:off x="0" y="0"/>
          <a:ext cx="0" cy="0"/>
          <a:chOff x="0" y="0"/>
          <a:chExt cx="0" cy="0"/>
        </a:xfrm>
      </p:grpSpPr>
      <p:sp>
        <p:nvSpPr>
          <p:cNvPr id="144" name="Google Shape;144;p8:notes">
            <a:extLst>
              <a:ext uri="{FF2B5EF4-FFF2-40B4-BE49-F238E27FC236}">
                <a16:creationId xmlns:a16="http://schemas.microsoft.com/office/drawing/2014/main" id="{71DCE111-10A5-1B24-30B9-DB60A8DD3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a:extLst>
              <a:ext uri="{FF2B5EF4-FFF2-40B4-BE49-F238E27FC236}">
                <a16:creationId xmlns:a16="http://schemas.microsoft.com/office/drawing/2014/main" id="{A5AF2D81-187A-C82D-5E14-CCA3025B1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14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DF0A8F58-57B4-F059-9DBB-356D2CD541B0}"/>
            </a:ext>
          </a:extLst>
        </p:cNvPr>
        <p:cNvGrpSpPr/>
        <p:nvPr/>
      </p:nvGrpSpPr>
      <p:grpSpPr>
        <a:xfrm>
          <a:off x="0" y="0"/>
          <a:ext cx="0" cy="0"/>
          <a:chOff x="0" y="0"/>
          <a:chExt cx="0" cy="0"/>
        </a:xfrm>
      </p:grpSpPr>
      <p:sp>
        <p:nvSpPr>
          <p:cNvPr id="70" name="Google Shape;70;p2:notes">
            <a:extLst>
              <a:ext uri="{FF2B5EF4-FFF2-40B4-BE49-F238E27FC236}">
                <a16:creationId xmlns:a16="http://schemas.microsoft.com/office/drawing/2014/main" id="{FD9D78E2-C6D7-066F-5243-D88D0A8E6C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2:notes">
            <a:extLst>
              <a:ext uri="{FF2B5EF4-FFF2-40B4-BE49-F238E27FC236}">
                <a16:creationId xmlns:a16="http://schemas.microsoft.com/office/drawing/2014/main" id="{888A59E2-1CB1-F22D-F8E6-C541FFAF4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30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D60202BE-FEC7-44D1-C7D6-A05F771C79D0}"/>
            </a:ext>
          </a:extLst>
        </p:cNvPr>
        <p:cNvGrpSpPr/>
        <p:nvPr/>
      </p:nvGrpSpPr>
      <p:grpSpPr>
        <a:xfrm>
          <a:off x="0" y="0"/>
          <a:ext cx="0" cy="0"/>
          <a:chOff x="0" y="0"/>
          <a:chExt cx="0" cy="0"/>
        </a:xfrm>
      </p:grpSpPr>
      <p:sp>
        <p:nvSpPr>
          <p:cNvPr id="144" name="Google Shape;144;p8:notes">
            <a:extLst>
              <a:ext uri="{FF2B5EF4-FFF2-40B4-BE49-F238E27FC236}">
                <a16:creationId xmlns:a16="http://schemas.microsoft.com/office/drawing/2014/main" id="{7AECE3D2-2C05-C808-9292-0B0E64A7A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a:extLst>
              <a:ext uri="{FF2B5EF4-FFF2-40B4-BE49-F238E27FC236}">
                <a16:creationId xmlns:a16="http://schemas.microsoft.com/office/drawing/2014/main" id="{92AD6501-7DD9-CCDA-C45F-34388A30A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658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obj">
  <p:cSld name="OBJECT">
    <p:bg>
      <p:bgPr>
        <a:solidFill>
          <a:srgbClr val="FDF8EC"/>
        </a:solidFill>
        <a:effectLst/>
      </p:bgPr>
    </p:bg>
    <p:spTree>
      <p:nvGrpSpPr>
        <p:cNvPr id="1" name="Shape 21"/>
        <p:cNvGrpSpPr/>
        <p:nvPr/>
      </p:nvGrpSpPr>
      <p:grpSpPr>
        <a:xfrm>
          <a:off x="0" y="0"/>
          <a:ext cx="0" cy="0"/>
          <a:chOff x="0" y="0"/>
          <a:chExt cx="0" cy="0"/>
        </a:xfrm>
      </p:grpSpPr>
      <p:grpSp>
        <p:nvGrpSpPr>
          <p:cNvPr id="22" name="Google Shape;22;p4"/>
          <p:cNvGrpSpPr/>
          <p:nvPr/>
        </p:nvGrpSpPr>
        <p:grpSpPr>
          <a:xfrm>
            <a:off x="0" y="0"/>
            <a:ext cx="2736202" cy="10287066"/>
            <a:chOff x="0" y="0"/>
            <a:chExt cx="720641" cy="2709333"/>
          </a:xfrm>
        </p:grpSpPr>
        <p:sp>
          <p:nvSpPr>
            <p:cNvPr id="23" name="Google Shape;23;p4"/>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solidFill>
              <a:srgbClr val="FF3D00"/>
            </a:solidFill>
            <a:ln>
              <a:noFill/>
            </a:ln>
          </p:spPr>
        </p:sp>
        <p:sp>
          <p:nvSpPr>
            <p:cNvPr id="24" name="Google Shape;24;p4"/>
            <p:cNvSpPr txBox="1"/>
            <p:nvPr/>
          </p:nvSpPr>
          <p:spPr>
            <a:xfrm>
              <a:off x="0" y="9525"/>
              <a:ext cx="720600" cy="26997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txBox="1">
            <a:spLocks noGrp="1"/>
          </p:cNvSpPr>
          <p:nvPr>
            <p:ph type="title"/>
          </p:nvPr>
        </p:nvSpPr>
        <p:spPr>
          <a:xfrm rot="-5400000">
            <a:off x="-3391675" y="3794125"/>
            <a:ext cx="9556800" cy="2698800"/>
          </a:xfrm>
          <a:prstGeom prst="rect">
            <a:avLst/>
          </a:prstGeom>
        </p:spPr>
        <p:txBody>
          <a:bodyPr spcFirstLastPara="1" wrap="square" lIns="91425" tIns="45700" rIns="91425" bIns="45700" anchor="t" anchorCtr="0">
            <a:normAutofit/>
          </a:bodyPr>
          <a:lstStyle>
            <a:lvl1pPr lvl="0">
              <a:lnSpc>
                <a:spcPct val="60000"/>
              </a:lnSpc>
              <a:spcBef>
                <a:spcPts val="0"/>
              </a:spcBef>
              <a:spcAft>
                <a:spcPts val="0"/>
              </a:spcAft>
              <a:buSzPts val="3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267200" y="1104900"/>
            <a:ext cx="5621100" cy="533400"/>
          </a:xfrm>
          <a:prstGeom prst="rect">
            <a:avLst/>
          </a:prstGeom>
        </p:spPr>
        <p:txBody>
          <a:bodyPr spcFirstLastPara="1" wrap="square" lIns="91425" tIns="45700" rIns="91425" bIns="45700" anchor="t" anchorCtr="0">
            <a:normAutofit/>
          </a:bodyPr>
          <a:lstStyle>
            <a:lvl1pPr marL="457200" lvl="0" indent="-457200">
              <a:spcBef>
                <a:spcPts val="640"/>
              </a:spcBef>
              <a:spcAft>
                <a:spcPts val="0"/>
              </a:spcAft>
              <a:buSzPts val="3600"/>
              <a:buChar char="•"/>
              <a:defRPr sz="3600"/>
            </a:lvl1pPr>
            <a:lvl2pPr marL="914400" lvl="1" indent="-457200">
              <a:spcBef>
                <a:spcPts val="560"/>
              </a:spcBef>
              <a:spcAft>
                <a:spcPts val="0"/>
              </a:spcAft>
              <a:buClr>
                <a:srgbClr val="FF3D00"/>
              </a:buClr>
              <a:buSzPts val="3600"/>
              <a:buChar char="–"/>
              <a:defRPr sz="3600" b="1">
                <a:solidFill>
                  <a:srgbClr val="FF3D00"/>
                </a:solidFill>
              </a:defRPr>
            </a:lvl2pPr>
            <a:lvl3pPr marL="1371600" lvl="2" indent="-457200">
              <a:spcBef>
                <a:spcPts val="480"/>
              </a:spcBef>
              <a:spcAft>
                <a:spcPts val="0"/>
              </a:spcAft>
              <a:buClr>
                <a:srgbClr val="FF3D00"/>
              </a:buClr>
              <a:buSzPts val="3600"/>
              <a:buChar char="•"/>
              <a:defRPr sz="3600">
                <a:solidFill>
                  <a:srgbClr val="FF3D00"/>
                </a:solidFill>
              </a:defRPr>
            </a:lvl3pPr>
            <a:lvl4pPr marL="1828800" lvl="3" indent="-457200">
              <a:spcBef>
                <a:spcPts val="400"/>
              </a:spcBef>
              <a:spcAft>
                <a:spcPts val="0"/>
              </a:spcAft>
              <a:buSzPts val="3600"/>
              <a:buChar char="–"/>
              <a:defRPr sz="3600" b="1"/>
            </a:lvl4pPr>
            <a:lvl5pPr marL="2286000" lvl="4"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27" name="Google Shape;27;p4"/>
          <p:cNvSpPr>
            <a:spLocks noGrp="1"/>
          </p:cNvSpPr>
          <p:nvPr>
            <p:ph type="pic" idx="2"/>
          </p:nvPr>
        </p:nvSpPr>
        <p:spPr>
          <a:xfrm>
            <a:off x="3111500" y="4826175"/>
            <a:ext cx="14781000" cy="5460900"/>
          </a:xfrm>
          <a:prstGeom prst="rect">
            <a:avLst/>
          </a:prstGeom>
          <a:noFill/>
          <a:ln>
            <a:noFill/>
          </a:ln>
        </p:spPr>
      </p:sp>
      <p:sp>
        <p:nvSpPr>
          <p:cNvPr id="28" name="Google Shape;28;p4"/>
          <p:cNvSpPr txBox="1">
            <a:spLocks noGrp="1"/>
          </p:cNvSpPr>
          <p:nvPr>
            <p:ph type="body" idx="3"/>
          </p:nvPr>
        </p:nvSpPr>
        <p:spPr>
          <a:xfrm>
            <a:off x="42672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29" name="Google Shape;29;p4"/>
          <p:cNvSpPr txBox="1">
            <a:spLocks noGrp="1"/>
          </p:cNvSpPr>
          <p:nvPr>
            <p:ph type="body" idx="4"/>
          </p:nvPr>
        </p:nvSpPr>
        <p:spPr>
          <a:xfrm>
            <a:off x="42672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0" name="Google Shape;30;p4"/>
          <p:cNvSpPr txBox="1">
            <a:spLocks noGrp="1"/>
          </p:cNvSpPr>
          <p:nvPr>
            <p:ph type="body" idx="5"/>
          </p:nvPr>
        </p:nvSpPr>
        <p:spPr>
          <a:xfrm>
            <a:off x="42672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1" name="Google Shape;31;p4"/>
          <p:cNvSpPr txBox="1">
            <a:spLocks noGrp="1"/>
          </p:cNvSpPr>
          <p:nvPr>
            <p:ph type="body" idx="6"/>
          </p:nvPr>
        </p:nvSpPr>
        <p:spPr>
          <a:xfrm>
            <a:off x="11419300" y="11049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2" name="Google Shape;32;p4"/>
          <p:cNvSpPr txBox="1">
            <a:spLocks noGrp="1"/>
          </p:cNvSpPr>
          <p:nvPr>
            <p:ph type="body" idx="7"/>
          </p:nvPr>
        </p:nvSpPr>
        <p:spPr>
          <a:xfrm>
            <a:off x="114193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3" name="Google Shape;33;p4"/>
          <p:cNvSpPr txBox="1">
            <a:spLocks noGrp="1"/>
          </p:cNvSpPr>
          <p:nvPr>
            <p:ph type="body" idx="8"/>
          </p:nvPr>
        </p:nvSpPr>
        <p:spPr>
          <a:xfrm>
            <a:off x="114193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4" name="Google Shape;34;p4"/>
          <p:cNvSpPr txBox="1">
            <a:spLocks noGrp="1"/>
          </p:cNvSpPr>
          <p:nvPr>
            <p:ph type="body" idx="9"/>
          </p:nvPr>
        </p:nvSpPr>
        <p:spPr>
          <a:xfrm>
            <a:off x="114193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One" type="secHead">
  <p:cSld name="SECTION_HEADER">
    <p:bg>
      <p:bgPr>
        <a:solidFill>
          <a:srgbClr val="FDF8EC"/>
        </a:soli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1028700" y="4953000"/>
            <a:ext cx="9182100" cy="4686300"/>
          </a:xfrm>
          <a:prstGeom prst="rect">
            <a:avLst/>
          </a:prstGeom>
        </p:spPr>
        <p:txBody>
          <a:bodyPr spcFirstLastPara="1" wrap="square" lIns="91425" tIns="45700" rIns="91425" bIns="45700" anchor="t" anchorCtr="0">
            <a:normAutofit/>
          </a:bodyPr>
          <a:lstStyle>
            <a:lvl1pPr marL="457200" lvl="0" indent="-361950">
              <a:lnSpc>
                <a:spcPct val="80000"/>
              </a:lnSpc>
              <a:spcBef>
                <a:spcPts val="640"/>
              </a:spcBef>
              <a:spcAft>
                <a:spcPts val="0"/>
              </a:spcAft>
              <a:buSzPts val="2100"/>
              <a:buChar char="•"/>
              <a:defRPr sz="2100" b="0"/>
            </a:lvl1pPr>
            <a:lvl2pPr marL="914400" lvl="1" indent="-361950">
              <a:lnSpc>
                <a:spcPct val="80000"/>
              </a:lnSpc>
              <a:spcBef>
                <a:spcPts val="640"/>
              </a:spcBef>
              <a:spcAft>
                <a:spcPts val="0"/>
              </a:spcAft>
              <a:buClr>
                <a:srgbClr val="FF3D00"/>
              </a:buClr>
              <a:buSzPts val="2100"/>
              <a:buChar char="–"/>
              <a:defRPr sz="2100">
                <a:solidFill>
                  <a:srgbClr val="FF3D00"/>
                </a:solidFill>
              </a:defRPr>
            </a:lvl2pPr>
            <a:lvl3pPr marL="1371600" lvl="2" indent="-361950">
              <a:lnSpc>
                <a:spcPct val="80000"/>
              </a:lnSpc>
              <a:spcBef>
                <a:spcPts val="640"/>
              </a:spcBef>
              <a:spcAft>
                <a:spcPts val="0"/>
              </a:spcAft>
              <a:buClr>
                <a:srgbClr val="FF3D00"/>
              </a:buClr>
              <a:buSzPts val="2100"/>
              <a:buChar char="•"/>
              <a:defRPr sz="2100" b="0">
                <a:solidFill>
                  <a:srgbClr val="FF3D00"/>
                </a:solidFill>
              </a:defRPr>
            </a:lvl3pPr>
            <a:lvl4pPr marL="1828800" lvl="3" indent="-361950">
              <a:lnSpc>
                <a:spcPct val="80000"/>
              </a:lnSpc>
              <a:spcBef>
                <a:spcPts val="640"/>
              </a:spcBef>
              <a:spcAft>
                <a:spcPts val="0"/>
              </a:spcAft>
              <a:buSzPts val="2100"/>
              <a:buChar char="–"/>
              <a:defRPr/>
            </a:lvl4pPr>
            <a:lvl5pPr marL="2286000" lvl="4"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7" name="Google Shape;37;p5"/>
          <p:cNvSpPr>
            <a:spLocks noGrp="1"/>
          </p:cNvSpPr>
          <p:nvPr>
            <p:ph type="pic" idx="2"/>
          </p:nvPr>
        </p:nvSpPr>
        <p:spPr>
          <a:xfrm>
            <a:off x="10820400" y="-38100"/>
            <a:ext cx="7540500" cy="10287000"/>
          </a:xfrm>
          <a:prstGeom prst="rect">
            <a:avLst/>
          </a:prstGeom>
          <a:noFill/>
          <a:ln>
            <a:noFill/>
          </a:ln>
        </p:spPr>
      </p:sp>
      <p:sp>
        <p:nvSpPr>
          <p:cNvPr id="38" name="Google Shape;38;p5"/>
          <p:cNvSpPr txBox="1">
            <a:spLocks noGrp="1"/>
          </p:cNvSpPr>
          <p:nvPr>
            <p:ph type="subTitle" idx="3"/>
          </p:nvPr>
        </p:nvSpPr>
        <p:spPr>
          <a:xfrm>
            <a:off x="800100" y="1638300"/>
            <a:ext cx="12230100" cy="2961000"/>
          </a:xfrm>
          <a:prstGeom prst="rect">
            <a:avLst/>
          </a:prstGeom>
        </p:spPr>
        <p:txBody>
          <a:bodyPr spcFirstLastPara="1" wrap="square" lIns="91425" tIns="45700" rIns="91425" bIns="45700" anchor="t" anchorCtr="0">
            <a:normAutofit/>
          </a:bodyPr>
          <a:lstStyle>
            <a:lvl1pPr lvl="0">
              <a:lnSpc>
                <a:spcPct val="60000"/>
              </a:lnSpc>
              <a:spcBef>
                <a:spcPts val="640"/>
              </a:spcBef>
              <a:spcAft>
                <a:spcPts val="0"/>
              </a:spcAft>
              <a:buSzPts val="16000"/>
              <a:buNone/>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1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9" name="Google Shape;39;p5"/>
          <p:cNvSpPr txBox="1"/>
          <p:nvPr/>
        </p:nvSpPr>
        <p:spPr>
          <a:xfrm>
            <a:off x="16179214" y="438904"/>
            <a:ext cx="10800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DF8EC"/>
                </a:solidFill>
                <a:latin typeface="Josefin Sans SemiBold"/>
                <a:ea typeface="Josefin Sans SemiBold"/>
                <a:cs typeface="Josefin Sans SemiBold"/>
                <a:sym typeface="Josefin Sans SemiBold"/>
              </a:rPr>
              <a:t>cafeteria</a:t>
            </a:r>
            <a:endParaRPr/>
          </a:p>
        </p:txBody>
      </p:sp>
      <p:sp>
        <p:nvSpPr>
          <p:cNvPr id="40" name="Google Shape;40;p5"/>
          <p:cNvSpPr txBox="1">
            <a:spLocks noGrp="1"/>
          </p:cNvSpPr>
          <p:nvPr>
            <p:ph type="body" idx="4"/>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a:spcBef>
                <a:spcPts val="640"/>
              </a:spcBef>
              <a:spcAft>
                <a:spcPts val="0"/>
              </a:spcAft>
              <a:buClr>
                <a:srgbClr val="FDF8EC"/>
              </a:buClr>
              <a:buSzPts val="1800"/>
              <a:buChar char="•"/>
              <a:defRPr sz="1800">
                <a:solidFill>
                  <a:srgbClr val="FDF8EC"/>
                </a:solidFill>
              </a:defRPr>
            </a:lvl1pPr>
            <a:lvl2pPr marL="914400" lvl="1" indent="-342900" algn="r">
              <a:spcBef>
                <a:spcPts val="560"/>
              </a:spcBef>
              <a:spcAft>
                <a:spcPts val="0"/>
              </a:spcAft>
              <a:buSzPts val="1800"/>
              <a:buChar char="–"/>
              <a:defRPr sz="1800" b="1"/>
            </a:lvl2pPr>
            <a:lvl3pPr marL="1371600" lvl="2" indent="-342900" algn="r">
              <a:spcBef>
                <a:spcPts val="480"/>
              </a:spcBef>
              <a:spcAft>
                <a:spcPts val="0"/>
              </a:spcAft>
              <a:buSzPts val="1800"/>
              <a:buChar char="•"/>
              <a:defRPr sz="1800"/>
            </a:lvl3pPr>
            <a:lvl4pPr marL="1828800" lvl="3" indent="-342900" algn="r">
              <a:spcBef>
                <a:spcPts val="400"/>
              </a:spcBef>
              <a:spcAft>
                <a:spcPts val="0"/>
              </a:spcAft>
              <a:buClr>
                <a:srgbClr val="FDF8EC"/>
              </a:buClr>
              <a:buSzPts val="1800"/>
              <a:buChar char="–"/>
              <a:defRPr sz="1800" b="1">
                <a:solidFill>
                  <a:srgbClr val="FDF8EC"/>
                </a:solidFill>
              </a:defRPr>
            </a:lvl4pPr>
            <a:lvl5pPr marL="2286000" lvl="4"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5pPr>
            <a:lvl6pPr marL="2743200" lvl="5"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6pPr>
            <a:lvl7pPr marL="3200400" lvl="6"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7pPr>
            <a:lvl8pPr marL="3657600" lvl="7"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8pPr>
            <a:lvl9pPr marL="4114800" lvl="8"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wo" type="twoObj">
  <p:cSld name="TWO_OBJECTS">
    <p:bg>
      <p:bgPr>
        <a:solidFill>
          <a:srgbClr val="FDF8EC"/>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43" name="Google Shape;43;p6"/>
          <p:cNvSpPr txBox="1">
            <a:spLocks noGrp="1"/>
          </p:cNvSpPr>
          <p:nvPr>
            <p:ph type="body" idx="2"/>
          </p:nvPr>
        </p:nvSpPr>
        <p:spPr>
          <a:xfrm>
            <a:off x="1028700" y="2946650"/>
            <a:ext cx="5130900" cy="4686300"/>
          </a:xfrm>
          <a:prstGeom prst="rect">
            <a:avLst/>
          </a:prstGeom>
        </p:spPr>
        <p:txBody>
          <a:bodyPr spcFirstLastPara="1" wrap="square" lIns="91425" tIns="45700" rIns="91425" bIns="45700" anchor="t" anchorCtr="0">
            <a:normAutofit/>
          </a:bodyPr>
          <a:lstStyle>
            <a:lvl1pPr marL="457200" lvl="0" indent="-361950" rtl="0">
              <a:lnSpc>
                <a:spcPct val="80000"/>
              </a:lnSpc>
              <a:spcBef>
                <a:spcPts val="640"/>
              </a:spcBef>
              <a:spcAft>
                <a:spcPts val="0"/>
              </a:spcAft>
              <a:buSzPts val="2100"/>
              <a:buChar char="•"/>
              <a:defRPr sz="2100" b="0"/>
            </a:lvl1pPr>
            <a:lvl2pPr marL="914400" lvl="1" indent="-361950" rtl="0">
              <a:lnSpc>
                <a:spcPct val="80000"/>
              </a:lnSpc>
              <a:spcBef>
                <a:spcPts val="640"/>
              </a:spcBef>
              <a:spcAft>
                <a:spcPts val="0"/>
              </a:spcAft>
              <a:buClr>
                <a:srgbClr val="FF3D00"/>
              </a:buClr>
              <a:buSzPts val="2100"/>
              <a:buChar char="–"/>
              <a:defRPr sz="2100">
                <a:solidFill>
                  <a:srgbClr val="FF3D00"/>
                </a:solidFill>
              </a:defRPr>
            </a:lvl2pPr>
            <a:lvl3pPr marL="1371600" lvl="2" indent="-361950" rtl="0">
              <a:lnSpc>
                <a:spcPct val="80000"/>
              </a:lnSpc>
              <a:spcBef>
                <a:spcPts val="640"/>
              </a:spcBef>
              <a:spcAft>
                <a:spcPts val="0"/>
              </a:spcAft>
              <a:buClr>
                <a:srgbClr val="FF3D00"/>
              </a:buClr>
              <a:buSzPts val="2100"/>
              <a:buChar char="•"/>
              <a:defRPr sz="2100" b="0">
                <a:solidFill>
                  <a:srgbClr val="FF3D00"/>
                </a:solidFill>
              </a:defRPr>
            </a:lvl3pPr>
            <a:lvl4pPr marL="1828800" lvl="3" indent="-361950" rtl="0">
              <a:lnSpc>
                <a:spcPct val="80000"/>
              </a:lnSpc>
              <a:spcBef>
                <a:spcPts val="640"/>
              </a:spcBef>
              <a:spcAft>
                <a:spcPts val="0"/>
              </a:spcAft>
              <a:buSzPts val="2100"/>
              <a:buChar char="–"/>
              <a:defRPr/>
            </a:lvl4pPr>
            <a:lvl5pPr marL="2286000" lvl="4"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44" name="Google Shape;44;p6"/>
          <p:cNvSpPr txBox="1">
            <a:spLocks noGrp="1"/>
          </p:cNvSpPr>
          <p:nvPr>
            <p:ph type="subTitle" idx="3"/>
          </p:nvPr>
        </p:nvSpPr>
        <p:spPr>
          <a:xfrm>
            <a:off x="800100" y="1638300"/>
            <a:ext cx="113283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5" name="Google Shape;45;p6"/>
          <p:cNvSpPr>
            <a:spLocks noGrp="1"/>
          </p:cNvSpPr>
          <p:nvPr>
            <p:ph type="pic" idx="4"/>
          </p:nvPr>
        </p:nvSpPr>
        <p:spPr>
          <a:xfrm>
            <a:off x="4495800" y="1638300"/>
            <a:ext cx="13792200" cy="8648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TxTwoObj">
  <p:cSld name="TWO_OBJECTS_WITH_TEXT">
    <p:bg>
      <p:bgPr>
        <a:solidFill>
          <a:srgbClr val="FDF8EC"/>
        </a:solidFill>
        <a:effectLst/>
      </p:bgPr>
    </p:bg>
    <p:spTree>
      <p:nvGrpSpPr>
        <p:cNvPr id="1" name="Shape 46"/>
        <p:cNvGrpSpPr/>
        <p:nvPr/>
      </p:nvGrpSpPr>
      <p:grpSpPr>
        <a:xfrm>
          <a:off x="0" y="0"/>
          <a:ext cx="0" cy="0"/>
          <a:chOff x="0" y="0"/>
          <a:chExt cx="0" cy="0"/>
        </a:xfrm>
      </p:grpSpPr>
      <p:sp>
        <p:nvSpPr>
          <p:cNvPr id="47" name="Google Shape;47;p7"/>
          <p:cNvSpPr>
            <a:spLocks noGrp="1"/>
          </p:cNvSpPr>
          <p:nvPr>
            <p:ph type="pic" idx="2"/>
          </p:nvPr>
        </p:nvSpPr>
        <p:spPr>
          <a:xfrm>
            <a:off x="1024875" y="1028675"/>
            <a:ext cx="5018400" cy="3771000"/>
          </a:xfrm>
          <a:prstGeom prst="rect">
            <a:avLst/>
          </a:prstGeom>
          <a:noFill/>
          <a:ln>
            <a:noFill/>
          </a:ln>
        </p:spPr>
      </p:sp>
      <p:sp>
        <p:nvSpPr>
          <p:cNvPr id="48" name="Google Shape;48;p7"/>
          <p:cNvSpPr>
            <a:spLocks noGrp="1"/>
          </p:cNvSpPr>
          <p:nvPr>
            <p:ph type="pic" idx="3"/>
          </p:nvPr>
        </p:nvSpPr>
        <p:spPr>
          <a:xfrm>
            <a:off x="8074050" y="5465175"/>
            <a:ext cx="4235400" cy="3771000"/>
          </a:xfrm>
          <a:prstGeom prst="rect">
            <a:avLst/>
          </a:prstGeom>
          <a:noFill/>
          <a:ln>
            <a:noFill/>
          </a:ln>
        </p:spPr>
      </p:sp>
      <p:sp>
        <p:nvSpPr>
          <p:cNvPr id="49" name="Google Shape;49;p7"/>
          <p:cNvSpPr>
            <a:spLocks noGrp="1"/>
          </p:cNvSpPr>
          <p:nvPr>
            <p:ph type="pic" idx="4"/>
          </p:nvPr>
        </p:nvSpPr>
        <p:spPr>
          <a:xfrm>
            <a:off x="6900525" y="1028675"/>
            <a:ext cx="5409000" cy="3771000"/>
          </a:xfrm>
          <a:prstGeom prst="rect">
            <a:avLst/>
          </a:prstGeom>
          <a:noFill/>
          <a:ln>
            <a:noFill/>
          </a:ln>
        </p:spPr>
      </p:sp>
      <p:sp>
        <p:nvSpPr>
          <p:cNvPr id="50" name="Google Shape;50;p7"/>
          <p:cNvSpPr>
            <a:spLocks noGrp="1"/>
          </p:cNvSpPr>
          <p:nvPr>
            <p:ph type="pic" idx="5"/>
          </p:nvPr>
        </p:nvSpPr>
        <p:spPr>
          <a:xfrm>
            <a:off x="13162950" y="1029875"/>
            <a:ext cx="4092600" cy="8210700"/>
          </a:xfrm>
          <a:prstGeom prst="rect">
            <a:avLst/>
          </a:prstGeom>
          <a:noFill/>
          <a:ln>
            <a:noFill/>
          </a:ln>
        </p:spPr>
      </p:sp>
      <p:sp>
        <p:nvSpPr>
          <p:cNvPr id="51" name="Google Shape;51;p7"/>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52" name="Google Shape;52;p7"/>
          <p:cNvSpPr txBox="1">
            <a:spLocks noGrp="1"/>
          </p:cNvSpPr>
          <p:nvPr>
            <p:ph type="subTitle" idx="6"/>
          </p:nvPr>
        </p:nvSpPr>
        <p:spPr>
          <a:xfrm>
            <a:off x="800100" y="5870175"/>
            <a:ext cx="69342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8288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FDF8EC"/>
              </a:buClr>
              <a:buSzPts val="30000"/>
              <a:buFont typeface="Josefin Sans"/>
              <a:buNone/>
              <a:defRPr sz="30000" b="1" i="0" u="none" strike="noStrike" cap="none">
                <a:solidFill>
                  <a:srgbClr val="FDF8EC"/>
                </a:solidFill>
                <a:latin typeface="Josefin Sans"/>
                <a:ea typeface="Josefin Sans"/>
                <a:cs typeface="Josefin Sans"/>
                <a:sym typeface="Josefi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1244600" algn="l" rtl="0">
              <a:spcBef>
                <a:spcPts val="640"/>
              </a:spcBef>
              <a:spcAft>
                <a:spcPts val="0"/>
              </a:spcAft>
              <a:buClr>
                <a:srgbClr val="FF3D00"/>
              </a:buClr>
              <a:buSzPts val="16000"/>
              <a:buFont typeface="Josefin Sans"/>
              <a:buChar char="•"/>
              <a:defRPr sz="16000" b="1" i="0" u="none" strike="noStrike" cap="none">
                <a:solidFill>
                  <a:srgbClr val="FF3D00"/>
                </a:solidFill>
                <a:latin typeface="Josefin Sans"/>
                <a:ea typeface="Josefin Sans"/>
                <a:cs typeface="Josefin Sans"/>
                <a:sym typeface="Josefin Sans"/>
              </a:defRPr>
            </a:lvl1pPr>
            <a:lvl2pPr marL="914400" marR="0" lvl="1" indent="-406400" algn="l" rtl="0">
              <a:spcBef>
                <a:spcPts val="560"/>
              </a:spcBef>
              <a:spcAft>
                <a:spcPts val="0"/>
              </a:spcAft>
              <a:buClr>
                <a:srgbClr val="FDF8EC"/>
              </a:buClr>
              <a:buSzPts val="2800"/>
              <a:buFont typeface="Josefin Sans"/>
              <a:buChar char="–"/>
              <a:defRPr sz="2800" i="0" u="none" strike="noStrike" cap="none">
                <a:solidFill>
                  <a:srgbClr val="FDF8EC"/>
                </a:solidFill>
                <a:latin typeface="Josefin Sans"/>
                <a:ea typeface="Josefin Sans"/>
                <a:cs typeface="Josefin Sans"/>
                <a:sym typeface="Josefin Sans"/>
              </a:defRPr>
            </a:lvl2pPr>
            <a:lvl3pPr marL="1371600" marR="0" lvl="2" indent="-381000" algn="l" rtl="0">
              <a:spcBef>
                <a:spcPts val="480"/>
              </a:spcBef>
              <a:spcAft>
                <a:spcPts val="0"/>
              </a:spcAft>
              <a:buClr>
                <a:srgbClr val="FDF8EC"/>
              </a:buClr>
              <a:buSzPts val="2400"/>
              <a:buFont typeface="Josefin Sans"/>
              <a:buChar char="•"/>
              <a:defRPr sz="2400" b="1" i="0" u="none" strike="noStrike" cap="none">
                <a:solidFill>
                  <a:srgbClr val="FDF8EC"/>
                </a:solidFill>
                <a:latin typeface="Josefin Sans"/>
                <a:ea typeface="Josefin Sans"/>
                <a:cs typeface="Josefin Sans"/>
                <a:sym typeface="Josefin Sans"/>
              </a:defRPr>
            </a:lvl3pPr>
            <a:lvl4pPr marL="1828800" marR="0" lvl="3" indent="-361950" algn="l" rtl="0">
              <a:spcBef>
                <a:spcPts val="400"/>
              </a:spcBef>
              <a:spcAft>
                <a:spcPts val="0"/>
              </a:spcAft>
              <a:buClr>
                <a:srgbClr val="FF3D00"/>
              </a:buClr>
              <a:buSzPts val="2100"/>
              <a:buFont typeface="Josefin Sans"/>
              <a:buChar char="–"/>
              <a:defRPr sz="2100" i="0" u="none" strike="noStrike" cap="none">
                <a:solidFill>
                  <a:srgbClr val="FF3D00"/>
                </a:solidFill>
                <a:latin typeface="Josefin Sans"/>
                <a:ea typeface="Josefin Sans"/>
                <a:cs typeface="Josefin Sans"/>
                <a:sym typeface="Josefin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94"/>
        <p:cNvGrpSpPr/>
        <p:nvPr/>
      </p:nvGrpSpPr>
      <p:grpSpPr>
        <a:xfrm>
          <a:off x="0" y="0"/>
          <a:ext cx="0" cy="0"/>
          <a:chOff x="0" y="0"/>
          <a:chExt cx="0" cy="0"/>
        </a:xfrm>
      </p:grpSpPr>
      <p:sp>
        <p:nvSpPr>
          <p:cNvPr id="96" name="Google Shape;96;p11"/>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pic>
        <p:nvPicPr>
          <p:cNvPr id="6" name="Picture 5">
            <a:extLst>
              <a:ext uri="{FF2B5EF4-FFF2-40B4-BE49-F238E27FC236}">
                <a16:creationId xmlns:a16="http://schemas.microsoft.com/office/drawing/2014/main" id="{941EC431-4DD5-0182-6ABE-54F5ABA48AAC}"/>
              </a:ext>
            </a:extLst>
          </p:cNvPr>
          <p:cNvPicPr>
            <a:picLocks noChangeAspect="1"/>
          </p:cNvPicPr>
          <p:nvPr/>
        </p:nvPicPr>
        <p:blipFill>
          <a:blip r:embed="rId3"/>
          <a:stretch>
            <a:fillRect/>
          </a:stretch>
        </p:blipFill>
        <p:spPr>
          <a:xfrm>
            <a:off x="6762750" y="673881"/>
            <a:ext cx="4762500" cy="4762500"/>
          </a:xfrm>
          <a:prstGeom prst="rect">
            <a:avLst/>
          </a:prstGeom>
        </p:spPr>
      </p:pic>
      <p:sp>
        <p:nvSpPr>
          <p:cNvPr id="7" name="TextBox 6">
            <a:extLst>
              <a:ext uri="{FF2B5EF4-FFF2-40B4-BE49-F238E27FC236}">
                <a16:creationId xmlns:a16="http://schemas.microsoft.com/office/drawing/2014/main" id="{3FDB2B53-0F18-BCA7-51F9-0395C6B9EE79}"/>
              </a:ext>
            </a:extLst>
          </p:cNvPr>
          <p:cNvSpPr txBox="1"/>
          <p:nvPr/>
        </p:nvSpPr>
        <p:spPr>
          <a:xfrm>
            <a:off x="4201886" y="5076916"/>
            <a:ext cx="9884228" cy="2246769"/>
          </a:xfrm>
          <a:prstGeom prst="rect">
            <a:avLst/>
          </a:prstGeom>
          <a:noFill/>
        </p:spPr>
        <p:txBody>
          <a:bodyPr wrap="square" rtlCol="0">
            <a:spAutoFit/>
          </a:bodyPr>
          <a:lstStyle/>
          <a:p>
            <a:pPr algn="ctr"/>
            <a:r>
              <a:rPr lang="en-US" sz="8000" dirty="0">
                <a:solidFill>
                  <a:srgbClr val="FDF8EC"/>
                </a:solidFill>
                <a:latin typeface="Montserrat" panose="00000500000000000000" pitchFamily="2" charset="0"/>
                <a:cs typeface="Myanmar Text" panose="020B0502040204020203" pitchFamily="34" charset="0"/>
              </a:rPr>
              <a:t>VENUE</a:t>
            </a:r>
            <a:br>
              <a:rPr lang="en-US" dirty="0">
                <a:solidFill>
                  <a:srgbClr val="FDF8EC"/>
                </a:solidFill>
                <a:latin typeface="Montserrat" panose="00000500000000000000" pitchFamily="2" charset="0"/>
                <a:cs typeface="Myanmar Text" panose="020B0502040204020203" pitchFamily="34" charset="0"/>
              </a:rPr>
            </a:br>
            <a:r>
              <a:rPr lang="en-US" sz="6000" dirty="0">
                <a:solidFill>
                  <a:srgbClr val="FDF8EC"/>
                </a:solidFill>
                <a:latin typeface="Montserrat" panose="00000500000000000000" pitchFamily="2" charset="0"/>
                <a:cs typeface="Myanmar Text" panose="020B0502040204020203" pitchFamily="34" charset="0"/>
              </a:rPr>
              <a:t>REGISTRATION SYSTEM</a:t>
            </a:r>
            <a:endParaRPr lang="en-IN" sz="6000" dirty="0">
              <a:solidFill>
                <a:srgbClr val="FDF8EC"/>
              </a:solidFill>
              <a:latin typeface="Montserrat" panose="00000500000000000000" pitchFamily="2" charset="0"/>
              <a:cs typeface="Myanmar Text" panose="020B0502040204020203" pitchFamily="34" charset="0"/>
            </a:endParaRPr>
          </a:p>
        </p:txBody>
      </p:sp>
      <p:grpSp>
        <p:nvGrpSpPr>
          <p:cNvPr id="13" name="Group 12">
            <a:extLst>
              <a:ext uri="{FF2B5EF4-FFF2-40B4-BE49-F238E27FC236}">
                <a16:creationId xmlns:a16="http://schemas.microsoft.com/office/drawing/2014/main" id="{8680EFD2-4F7C-4775-6E6A-6DC15EC321FC}"/>
              </a:ext>
            </a:extLst>
          </p:cNvPr>
          <p:cNvGrpSpPr/>
          <p:nvPr/>
        </p:nvGrpSpPr>
        <p:grpSpPr>
          <a:xfrm>
            <a:off x="5123544" y="7357195"/>
            <a:ext cx="8272508" cy="645816"/>
            <a:chOff x="4717143" y="8255034"/>
            <a:chExt cx="8272508" cy="645816"/>
          </a:xfrm>
        </p:grpSpPr>
        <p:cxnSp>
          <p:nvCxnSpPr>
            <p:cNvPr id="9" name="Straight Connector 8">
              <a:extLst>
                <a:ext uri="{FF2B5EF4-FFF2-40B4-BE49-F238E27FC236}">
                  <a16:creationId xmlns:a16="http://schemas.microsoft.com/office/drawing/2014/main" id="{EFFF9805-2D31-F086-5225-AEEFD956577E}"/>
                </a:ext>
              </a:extLst>
            </p:cNvPr>
            <p:cNvCxnSpPr/>
            <p:nvPr/>
          </p:nvCxnSpPr>
          <p:spPr>
            <a:xfrm>
              <a:off x="4717143" y="8592457"/>
              <a:ext cx="3627937"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145F656F-F159-B597-E8E5-EB9019DBE89D}"/>
                </a:ext>
              </a:extLst>
            </p:cNvPr>
            <p:cNvCxnSpPr/>
            <p:nvPr/>
          </p:nvCxnSpPr>
          <p:spPr>
            <a:xfrm>
              <a:off x="9361714" y="8577942"/>
              <a:ext cx="3627937" cy="0"/>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F69B4639-5F14-C597-259B-FA8D714EDF92}"/>
                </a:ext>
              </a:extLst>
            </p:cNvPr>
            <p:cNvPicPr>
              <a:picLocks noChangeAspect="1"/>
            </p:cNvPicPr>
            <p:nvPr/>
          </p:nvPicPr>
          <p:blipFill>
            <a:blip r:embed="rId4"/>
            <a:stretch>
              <a:fillRect/>
            </a:stretch>
          </p:blipFill>
          <p:spPr>
            <a:xfrm>
              <a:off x="8549476" y="8255034"/>
              <a:ext cx="638067" cy="645816"/>
            </a:xfrm>
            <a:prstGeom prst="rect">
              <a:avLst/>
            </a:prstGeom>
          </p:spPr>
        </p:pic>
      </p:grpSp>
      <p:sp>
        <p:nvSpPr>
          <p:cNvPr id="14" name="Google Shape;58;p8">
            <a:extLst>
              <a:ext uri="{FF2B5EF4-FFF2-40B4-BE49-F238E27FC236}">
                <a16:creationId xmlns:a16="http://schemas.microsoft.com/office/drawing/2014/main" id="{6F790270-7826-22F0-E65F-9072FC6EF5A3}"/>
              </a:ext>
            </a:extLst>
          </p:cNvPr>
          <p:cNvSpPr txBox="1"/>
          <p:nvPr/>
        </p:nvSpPr>
        <p:spPr>
          <a:xfrm>
            <a:off x="8210810" y="8201022"/>
            <a:ext cx="2128200" cy="55399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600" b="1" i="0" u="none" strike="noStrike" cap="none" dirty="0">
                <a:solidFill>
                  <a:srgbClr val="FDF8EC"/>
                </a:solidFill>
                <a:latin typeface="Josefin Sans SemiBold"/>
                <a:ea typeface="Josefin Sans SemiBold"/>
                <a:cs typeface="Josefin Sans SemiBold"/>
                <a:sym typeface="Josefin Sans SemiBold"/>
              </a:rPr>
              <a:t>Batch : </a:t>
            </a:r>
            <a:r>
              <a:rPr lang="en-US" sz="3600" b="1" dirty="0">
                <a:solidFill>
                  <a:srgbClr val="FDF8EC"/>
                </a:solidFill>
                <a:latin typeface="Josefin Sans SemiBold"/>
                <a:ea typeface="Josefin Sans SemiBold"/>
                <a:cs typeface="Josefin Sans SemiBold"/>
                <a:sym typeface="Josefin Sans SemiBold"/>
              </a:rPr>
              <a:t>14</a:t>
            </a:r>
            <a:endParaRPr lang="en-US" dirty="0">
              <a:solidFill>
                <a:srgbClr val="FDF8EC"/>
              </a:solidFil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057C3A47-90AC-9E07-D14C-2B5651666533}"/>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EFBB7219-A63D-FA20-CDBB-F340F5C5D428}"/>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626DB983-E62A-8695-8509-973857F70174}"/>
              </a:ext>
            </a:extLst>
          </p:cNvPr>
          <p:cNvSpPr txBox="1"/>
          <p:nvPr/>
        </p:nvSpPr>
        <p:spPr>
          <a:xfrm>
            <a:off x="2889115" y="782061"/>
            <a:ext cx="12509770" cy="830997"/>
          </a:xfrm>
          <a:prstGeom prst="rect">
            <a:avLst/>
          </a:prstGeom>
          <a:noFill/>
        </p:spPr>
        <p:txBody>
          <a:bodyPr wrap="square" rtlCol="0">
            <a:spAutoFit/>
          </a:bodyPr>
          <a:lstStyle/>
          <a:p>
            <a:pPr algn="ctr"/>
            <a:r>
              <a:rPr lang="en-US" sz="4800" b="1" dirty="0"/>
              <a:t>ABOUT US PAGE</a:t>
            </a:r>
            <a:endParaRPr lang="en-IN" sz="4800" b="1" dirty="0"/>
          </a:p>
        </p:txBody>
      </p:sp>
      <p:pic>
        <p:nvPicPr>
          <p:cNvPr id="5" name="Picture 4">
            <a:extLst>
              <a:ext uri="{FF2B5EF4-FFF2-40B4-BE49-F238E27FC236}">
                <a16:creationId xmlns:a16="http://schemas.microsoft.com/office/drawing/2014/main" id="{CDDD4B84-44B4-4C32-DDD2-4A6EC958DE4E}"/>
              </a:ext>
            </a:extLst>
          </p:cNvPr>
          <p:cNvPicPr>
            <a:picLocks noChangeAspect="1"/>
          </p:cNvPicPr>
          <p:nvPr/>
        </p:nvPicPr>
        <p:blipFill>
          <a:blip r:embed="rId3"/>
          <a:srcRect l="13218" t="11742" r="9979" b="4208"/>
          <a:stretch/>
        </p:blipFill>
        <p:spPr>
          <a:xfrm>
            <a:off x="466927" y="2529191"/>
            <a:ext cx="8346333" cy="6965005"/>
          </a:xfrm>
          <a:prstGeom prst="rect">
            <a:avLst/>
          </a:prstGeom>
        </p:spPr>
      </p:pic>
      <p:pic>
        <p:nvPicPr>
          <p:cNvPr id="7" name="Picture 6">
            <a:extLst>
              <a:ext uri="{FF2B5EF4-FFF2-40B4-BE49-F238E27FC236}">
                <a16:creationId xmlns:a16="http://schemas.microsoft.com/office/drawing/2014/main" id="{9863FE60-8AFC-F292-59AF-6D5C079305EC}"/>
              </a:ext>
            </a:extLst>
          </p:cNvPr>
          <p:cNvPicPr>
            <a:picLocks noChangeAspect="1"/>
          </p:cNvPicPr>
          <p:nvPr/>
        </p:nvPicPr>
        <p:blipFill>
          <a:blip r:embed="rId4"/>
          <a:srcRect l="14268" t="15951" r="10680"/>
          <a:stretch/>
        </p:blipFill>
        <p:spPr>
          <a:xfrm>
            <a:off x="9144000" y="2529191"/>
            <a:ext cx="8988358" cy="7179013"/>
          </a:xfrm>
          <a:prstGeom prst="rect">
            <a:avLst/>
          </a:prstGeom>
        </p:spPr>
      </p:pic>
    </p:spTree>
    <p:extLst>
      <p:ext uri="{BB962C8B-B14F-4D97-AF65-F5344CB8AC3E}">
        <p14:creationId xmlns:p14="http://schemas.microsoft.com/office/powerpoint/2010/main" val="381588027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310B8CE0-EE3B-B89B-F5FA-C925451B8DF7}"/>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50A805A1-F7C9-9870-2266-91655A203057}"/>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AEDB798B-CF20-736D-B430-40B15550CBEB}"/>
              </a:ext>
            </a:extLst>
          </p:cNvPr>
          <p:cNvSpPr txBox="1"/>
          <p:nvPr/>
        </p:nvSpPr>
        <p:spPr>
          <a:xfrm>
            <a:off x="2840477" y="1381328"/>
            <a:ext cx="12509770" cy="830997"/>
          </a:xfrm>
          <a:prstGeom prst="rect">
            <a:avLst/>
          </a:prstGeom>
          <a:noFill/>
        </p:spPr>
        <p:txBody>
          <a:bodyPr wrap="square" rtlCol="0">
            <a:spAutoFit/>
          </a:bodyPr>
          <a:lstStyle/>
          <a:p>
            <a:pPr algn="ctr"/>
            <a:r>
              <a:rPr lang="en-US" sz="4800" b="1" dirty="0"/>
              <a:t>CONTACT US PAGE</a:t>
            </a:r>
            <a:endParaRPr lang="en-IN" sz="4800" b="1" dirty="0"/>
          </a:p>
        </p:txBody>
      </p:sp>
      <p:pic>
        <p:nvPicPr>
          <p:cNvPr id="4" name="Picture 3">
            <a:extLst>
              <a:ext uri="{FF2B5EF4-FFF2-40B4-BE49-F238E27FC236}">
                <a16:creationId xmlns:a16="http://schemas.microsoft.com/office/drawing/2014/main" id="{2FB1C32E-B862-89FA-D610-970D03DA22DE}"/>
              </a:ext>
            </a:extLst>
          </p:cNvPr>
          <p:cNvPicPr>
            <a:picLocks noChangeAspect="1"/>
          </p:cNvPicPr>
          <p:nvPr/>
        </p:nvPicPr>
        <p:blipFill>
          <a:blip r:embed="rId3"/>
          <a:srcRect l="14150" t="12865" r="19949"/>
          <a:stretch/>
        </p:blipFill>
        <p:spPr>
          <a:xfrm>
            <a:off x="3574254" y="2529190"/>
            <a:ext cx="11513468" cy="7295745"/>
          </a:xfrm>
          <a:prstGeom prst="rect">
            <a:avLst/>
          </a:prstGeom>
        </p:spPr>
      </p:pic>
    </p:spTree>
    <p:extLst>
      <p:ext uri="{BB962C8B-B14F-4D97-AF65-F5344CB8AC3E}">
        <p14:creationId xmlns:p14="http://schemas.microsoft.com/office/powerpoint/2010/main" val="221605276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BDF8617C-F3C5-57A0-1C59-275DF63A31FE}"/>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1F66CEC6-AB46-2F38-CC69-70ADB103F666}"/>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ED599F41-2D0E-51F7-C5B1-A22F311F959A}"/>
              </a:ext>
            </a:extLst>
          </p:cNvPr>
          <p:cNvSpPr txBox="1"/>
          <p:nvPr/>
        </p:nvSpPr>
        <p:spPr>
          <a:xfrm>
            <a:off x="-1223522" y="2076827"/>
            <a:ext cx="12509770" cy="830997"/>
          </a:xfrm>
          <a:prstGeom prst="rect">
            <a:avLst/>
          </a:prstGeom>
          <a:noFill/>
        </p:spPr>
        <p:txBody>
          <a:bodyPr wrap="square" rtlCol="0">
            <a:spAutoFit/>
          </a:bodyPr>
          <a:lstStyle/>
          <a:p>
            <a:pPr algn="ctr"/>
            <a:r>
              <a:rPr lang="en-US" sz="4800" b="1" dirty="0"/>
              <a:t>Login Page</a:t>
            </a:r>
            <a:endParaRPr lang="en-IN" sz="4800" b="1" dirty="0"/>
          </a:p>
        </p:txBody>
      </p:sp>
      <p:sp>
        <p:nvSpPr>
          <p:cNvPr id="3" name="TextBox 2">
            <a:extLst>
              <a:ext uri="{FF2B5EF4-FFF2-40B4-BE49-F238E27FC236}">
                <a16:creationId xmlns:a16="http://schemas.microsoft.com/office/drawing/2014/main" id="{898776A9-1F99-ADED-BDC1-9D75D209F539}"/>
              </a:ext>
            </a:extLst>
          </p:cNvPr>
          <p:cNvSpPr txBox="1"/>
          <p:nvPr/>
        </p:nvSpPr>
        <p:spPr>
          <a:xfrm>
            <a:off x="7209278" y="2130524"/>
            <a:ext cx="12509770" cy="830997"/>
          </a:xfrm>
          <a:prstGeom prst="rect">
            <a:avLst/>
          </a:prstGeom>
          <a:noFill/>
        </p:spPr>
        <p:txBody>
          <a:bodyPr wrap="square" rtlCol="0">
            <a:spAutoFit/>
          </a:bodyPr>
          <a:lstStyle/>
          <a:p>
            <a:pPr algn="ctr"/>
            <a:r>
              <a:rPr lang="en-US" sz="4800" b="1" dirty="0"/>
              <a:t>Register Page</a:t>
            </a:r>
            <a:endParaRPr lang="en-IN" sz="4800" b="1" dirty="0"/>
          </a:p>
        </p:txBody>
      </p:sp>
      <p:pic>
        <p:nvPicPr>
          <p:cNvPr id="4" name="Picture 3">
            <a:extLst>
              <a:ext uri="{FF2B5EF4-FFF2-40B4-BE49-F238E27FC236}">
                <a16:creationId xmlns:a16="http://schemas.microsoft.com/office/drawing/2014/main" id="{BB226132-4DFE-98E6-F372-3915DC5C455D}"/>
              </a:ext>
            </a:extLst>
          </p:cNvPr>
          <p:cNvPicPr>
            <a:picLocks noChangeAspect="1"/>
          </p:cNvPicPr>
          <p:nvPr/>
        </p:nvPicPr>
        <p:blipFill>
          <a:blip r:embed="rId3"/>
          <a:stretch>
            <a:fillRect/>
          </a:stretch>
        </p:blipFill>
        <p:spPr>
          <a:xfrm>
            <a:off x="10066471" y="3616460"/>
            <a:ext cx="7365185" cy="4483841"/>
          </a:xfrm>
          <a:prstGeom prst="rect">
            <a:avLst/>
          </a:prstGeom>
        </p:spPr>
      </p:pic>
      <p:pic>
        <p:nvPicPr>
          <p:cNvPr id="6" name="Picture 5">
            <a:extLst>
              <a:ext uri="{FF2B5EF4-FFF2-40B4-BE49-F238E27FC236}">
                <a16:creationId xmlns:a16="http://schemas.microsoft.com/office/drawing/2014/main" id="{41447591-55EC-C6DF-3E10-79E92BF7DB44}"/>
              </a:ext>
            </a:extLst>
          </p:cNvPr>
          <p:cNvPicPr>
            <a:picLocks noChangeAspect="1"/>
          </p:cNvPicPr>
          <p:nvPr/>
        </p:nvPicPr>
        <p:blipFill>
          <a:blip r:embed="rId4"/>
          <a:stretch>
            <a:fillRect/>
          </a:stretch>
        </p:blipFill>
        <p:spPr>
          <a:xfrm>
            <a:off x="1048008" y="3616459"/>
            <a:ext cx="8241136" cy="4483841"/>
          </a:xfrm>
          <a:prstGeom prst="rect">
            <a:avLst/>
          </a:prstGeom>
        </p:spPr>
      </p:pic>
    </p:spTree>
    <p:extLst>
      <p:ext uri="{BB962C8B-B14F-4D97-AF65-F5344CB8AC3E}">
        <p14:creationId xmlns:p14="http://schemas.microsoft.com/office/powerpoint/2010/main" val="328435373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0E7A22F8-A832-24A2-E71B-9D1D7F9BB1BD}"/>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64190ACE-AEF4-8504-D74D-E6A85774F52B}"/>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4A39E52F-7B98-3CAC-935E-FAC6DBACD9DC}"/>
              </a:ext>
            </a:extLst>
          </p:cNvPr>
          <p:cNvSpPr txBox="1"/>
          <p:nvPr/>
        </p:nvSpPr>
        <p:spPr>
          <a:xfrm>
            <a:off x="2840477" y="1381328"/>
            <a:ext cx="12509770" cy="830997"/>
          </a:xfrm>
          <a:prstGeom prst="rect">
            <a:avLst/>
          </a:prstGeom>
          <a:noFill/>
        </p:spPr>
        <p:txBody>
          <a:bodyPr wrap="square" rtlCol="0">
            <a:spAutoFit/>
          </a:bodyPr>
          <a:lstStyle/>
          <a:p>
            <a:pPr algn="ctr"/>
            <a:r>
              <a:rPr lang="en-US" sz="4800" b="1" dirty="0"/>
              <a:t>SIGNUP PAGE</a:t>
            </a:r>
            <a:endParaRPr lang="en-IN" sz="4800" b="1" dirty="0"/>
          </a:p>
        </p:txBody>
      </p:sp>
      <p:pic>
        <p:nvPicPr>
          <p:cNvPr id="4" name="Picture 3">
            <a:extLst>
              <a:ext uri="{FF2B5EF4-FFF2-40B4-BE49-F238E27FC236}">
                <a16:creationId xmlns:a16="http://schemas.microsoft.com/office/drawing/2014/main" id="{B964C3A6-0182-CCC8-7B94-7CFC8D90F197}"/>
              </a:ext>
            </a:extLst>
          </p:cNvPr>
          <p:cNvPicPr>
            <a:picLocks noChangeAspect="1"/>
          </p:cNvPicPr>
          <p:nvPr/>
        </p:nvPicPr>
        <p:blipFill>
          <a:blip r:embed="rId3"/>
          <a:srcRect l="21145" t="11742" r="21893"/>
          <a:stretch/>
        </p:blipFill>
        <p:spPr>
          <a:xfrm>
            <a:off x="5389123" y="2784869"/>
            <a:ext cx="7412477" cy="6120803"/>
          </a:xfrm>
          <a:prstGeom prst="rect">
            <a:avLst/>
          </a:prstGeom>
        </p:spPr>
      </p:pic>
    </p:spTree>
    <p:extLst>
      <p:ext uri="{BB962C8B-B14F-4D97-AF65-F5344CB8AC3E}">
        <p14:creationId xmlns:p14="http://schemas.microsoft.com/office/powerpoint/2010/main" val="212150433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472D889B-F6E4-49F7-ACEB-F05E03B81BFF}"/>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37A91142-37EF-7509-5E0D-7E498F942AB6}"/>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2" name="TextBox 1">
            <a:extLst>
              <a:ext uri="{FF2B5EF4-FFF2-40B4-BE49-F238E27FC236}">
                <a16:creationId xmlns:a16="http://schemas.microsoft.com/office/drawing/2014/main" id="{6B38CA23-A42D-9141-202C-439632C8F9AC}"/>
              </a:ext>
            </a:extLst>
          </p:cNvPr>
          <p:cNvSpPr txBox="1"/>
          <p:nvPr/>
        </p:nvSpPr>
        <p:spPr>
          <a:xfrm>
            <a:off x="1509486" y="1229854"/>
            <a:ext cx="9941668" cy="923330"/>
          </a:xfrm>
          <a:prstGeom prst="rect">
            <a:avLst/>
          </a:prstGeom>
          <a:noFill/>
        </p:spPr>
        <p:txBody>
          <a:bodyPr wrap="square" rtlCol="0">
            <a:spAutoFit/>
          </a:bodyPr>
          <a:lstStyle/>
          <a:p>
            <a:r>
              <a:rPr lang="en-US" sz="5400" b="1" dirty="0">
                <a:latin typeface="Roboto" panose="02000000000000000000" pitchFamily="2" charset="0"/>
                <a:ea typeface="Roboto" panose="02000000000000000000" pitchFamily="2" charset="0"/>
                <a:cs typeface="Roboto" panose="02000000000000000000" pitchFamily="2" charset="0"/>
              </a:rPr>
              <a:t>Venue Form filling page:</a:t>
            </a:r>
            <a:endParaRPr lang="en-IN" sz="54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7B6959C3-12D5-619F-C5D9-AC01666CD9AD}"/>
              </a:ext>
            </a:extLst>
          </p:cNvPr>
          <p:cNvPicPr>
            <a:picLocks noChangeAspect="1"/>
          </p:cNvPicPr>
          <p:nvPr/>
        </p:nvPicPr>
        <p:blipFill>
          <a:blip r:embed="rId3"/>
          <a:stretch>
            <a:fillRect/>
          </a:stretch>
        </p:blipFill>
        <p:spPr>
          <a:xfrm>
            <a:off x="1509486" y="2481316"/>
            <a:ext cx="15124077" cy="7154865"/>
          </a:xfrm>
          <a:prstGeom prst="rect">
            <a:avLst/>
          </a:prstGeom>
        </p:spPr>
      </p:pic>
    </p:spTree>
    <p:extLst>
      <p:ext uri="{BB962C8B-B14F-4D97-AF65-F5344CB8AC3E}">
        <p14:creationId xmlns:p14="http://schemas.microsoft.com/office/powerpoint/2010/main" val="27184766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10D21192-F617-A1BA-4BE0-8159E6BFDD6E}"/>
            </a:ext>
          </a:extLst>
        </p:cNvPr>
        <p:cNvGrpSpPr/>
        <p:nvPr/>
      </p:nvGrpSpPr>
      <p:grpSpPr>
        <a:xfrm>
          <a:off x="0" y="0"/>
          <a:ext cx="0" cy="0"/>
          <a:chOff x="0" y="0"/>
          <a:chExt cx="0" cy="0"/>
        </a:xfrm>
      </p:grpSpPr>
      <p:sp>
        <p:nvSpPr>
          <p:cNvPr id="96" name="Google Shape;96;p11">
            <a:extLst>
              <a:ext uri="{FF2B5EF4-FFF2-40B4-BE49-F238E27FC236}">
                <a16:creationId xmlns:a16="http://schemas.microsoft.com/office/drawing/2014/main" id="{853FCD30-05C2-9A95-986D-4C3C7B96E7F1}"/>
              </a:ext>
            </a:extLst>
          </p:cNvPr>
          <p:cNvSpPr txBox="1"/>
          <p:nvPr/>
        </p:nvSpPr>
        <p:spPr>
          <a:xfrm>
            <a:off x="3200278" y="3137581"/>
            <a:ext cx="10608918" cy="48320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400" b="1" dirty="0">
                <a:solidFill>
                  <a:srgbClr val="FDF8EC"/>
                </a:solidFill>
                <a:latin typeface="Josefin Sans SemiBold"/>
                <a:ea typeface="Josefin Sans SemiBold"/>
                <a:cs typeface="Josefin Sans SemiBold"/>
                <a:sym typeface="Josefin Sans SemiBold"/>
              </a:rPr>
              <a:t>   </a:t>
            </a:r>
            <a:r>
              <a:rPr lang="en-US" sz="31400" b="1" i="0" u="none" strike="noStrike" cap="none" dirty="0">
                <a:solidFill>
                  <a:srgbClr val="FDF8EC"/>
                </a:solidFill>
                <a:latin typeface="Josefin Sans SemiBold"/>
                <a:ea typeface="Josefin Sans SemiBold"/>
                <a:cs typeface="Josefin Sans SemiBold"/>
                <a:sym typeface="Josefin Sans SemiBold"/>
              </a:rPr>
              <a:t>  </a:t>
            </a:r>
            <a:endParaRPr lang="en-US" sz="31400" dirty="0">
              <a:solidFill>
                <a:schemeClr val="bg1">
                  <a:lumMod val="85000"/>
                </a:schemeClr>
              </a:solidFill>
            </a:endParaRPr>
          </a:p>
        </p:txBody>
      </p:sp>
      <p:sp>
        <p:nvSpPr>
          <p:cNvPr id="7" name="TextBox 6">
            <a:extLst>
              <a:ext uri="{FF2B5EF4-FFF2-40B4-BE49-F238E27FC236}">
                <a16:creationId xmlns:a16="http://schemas.microsoft.com/office/drawing/2014/main" id="{6C5451AE-AA17-5306-4AFE-FC24FBA99FF4}"/>
              </a:ext>
            </a:extLst>
          </p:cNvPr>
          <p:cNvSpPr txBox="1"/>
          <p:nvPr/>
        </p:nvSpPr>
        <p:spPr>
          <a:xfrm>
            <a:off x="4557409" y="4992044"/>
            <a:ext cx="9153726" cy="307777"/>
          </a:xfrm>
          <a:prstGeom prst="rect">
            <a:avLst/>
          </a:prstGeom>
          <a:noFill/>
        </p:spPr>
        <p:txBody>
          <a:bodyPr wrap="square">
            <a:spAutoFit/>
          </a:bodyPr>
          <a:lstStyle/>
          <a:p>
            <a:r>
              <a:rPr lang="en-US" sz="1400" b="1" dirty="0">
                <a:latin typeface="Roboto" panose="02000000000000000000" pitchFamily="2" charset="0"/>
                <a:ea typeface="Roboto" panose="02000000000000000000" pitchFamily="2" charset="0"/>
                <a:cs typeface="Roboto" panose="02000000000000000000" pitchFamily="2" charset="0"/>
              </a:rPr>
              <a:t>User credentials in login page</a:t>
            </a:r>
            <a:endParaRPr lang="en-IN" sz="1400" b="1" dirty="0">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D450A633-DA91-70FB-F059-909115C94780}"/>
              </a:ext>
            </a:extLst>
          </p:cNvPr>
          <p:cNvSpPr txBox="1"/>
          <p:nvPr/>
        </p:nvSpPr>
        <p:spPr>
          <a:xfrm>
            <a:off x="1478604" y="700391"/>
            <a:ext cx="13760099" cy="1200329"/>
          </a:xfrm>
          <a:prstGeom prst="rect">
            <a:avLst/>
          </a:prstGeom>
          <a:noFill/>
        </p:spPr>
        <p:txBody>
          <a:bodyPr wrap="square" rtlCol="0">
            <a:spAutoFit/>
          </a:bodyPr>
          <a:lstStyle/>
          <a:p>
            <a:r>
              <a:rPr lang="en-US" sz="2400" b="1" dirty="0"/>
              <a:t>AFTER CLICKING FIND SUITABLE VENEUS OPTION THEN</a:t>
            </a:r>
          </a:p>
          <a:p>
            <a:endParaRPr lang="en-US" sz="2400" b="1" dirty="0"/>
          </a:p>
          <a:p>
            <a:r>
              <a:rPr lang="en-US" sz="2400" b="1" dirty="0"/>
              <a:t>THE DETAILS REGARDING THE AVAILABILITY OF VENUES IS DISPLAYED AS FOLLOWS</a:t>
            </a:r>
            <a:endParaRPr lang="en-IN" sz="2400" b="1" dirty="0"/>
          </a:p>
        </p:txBody>
      </p:sp>
      <p:pic>
        <p:nvPicPr>
          <p:cNvPr id="2" name="Picture 1">
            <a:extLst>
              <a:ext uri="{FF2B5EF4-FFF2-40B4-BE49-F238E27FC236}">
                <a16:creationId xmlns:a16="http://schemas.microsoft.com/office/drawing/2014/main" id="{0496DD7E-5A93-AA33-14FD-9E25C4AB1C2B}"/>
              </a:ext>
            </a:extLst>
          </p:cNvPr>
          <p:cNvPicPr>
            <a:picLocks noChangeAspect="1"/>
          </p:cNvPicPr>
          <p:nvPr/>
        </p:nvPicPr>
        <p:blipFill>
          <a:blip r:embed="rId3"/>
          <a:stretch>
            <a:fillRect/>
          </a:stretch>
        </p:blipFill>
        <p:spPr>
          <a:xfrm>
            <a:off x="1478604" y="2317327"/>
            <a:ext cx="15416479" cy="7269282"/>
          </a:xfrm>
          <a:prstGeom prst="rect">
            <a:avLst/>
          </a:prstGeom>
        </p:spPr>
      </p:pic>
    </p:spTree>
    <p:extLst>
      <p:ext uri="{BB962C8B-B14F-4D97-AF65-F5344CB8AC3E}">
        <p14:creationId xmlns:p14="http://schemas.microsoft.com/office/powerpoint/2010/main" val="199179332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9270F554-891F-67D3-BFF6-30B0BB0F0F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91EAA1-EF03-A211-9713-B5BD66D1D1B1}"/>
              </a:ext>
            </a:extLst>
          </p:cNvPr>
          <p:cNvPicPr>
            <a:picLocks noChangeAspect="1"/>
          </p:cNvPicPr>
          <p:nvPr/>
        </p:nvPicPr>
        <p:blipFill>
          <a:blip r:embed="rId3"/>
          <a:stretch>
            <a:fillRect/>
          </a:stretch>
        </p:blipFill>
        <p:spPr>
          <a:xfrm>
            <a:off x="1246726" y="1980756"/>
            <a:ext cx="7171559" cy="7543391"/>
          </a:xfrm>
          <a:prstGeom prst="rect">
            <a:avLst/>
          </a:prstGeom>
        </p:spPr>
      </p:pic>
      <p:pic>
        <p:nvPicPr>
          <p:cNvPr id="7" name="Picture 6">
            <a:extLst>
              <a:ext uri="{FF2B5EF4-FFF2-40B4-BE49-F238E27FC236}">
                <a16:creationId xmlns:a16="http://schemas.microsoft.com/office/drawing/2014/main" id="{E074BBDA-192A-F5A0-7532-DED85225AEBF}"/>
              </a:ext>
            </a:extLst>
          </p:cNvPr>
          <p:cNvPicPr>
            <a:picLocks noChangeAspect="1"/>
          </p:cNvPicPr>
          <p:nvPr/>
        </p:nvPicPr>
        <p:blipFill>
          <a:blip r:embed="rId4"/>
          <a:stretch>
            <a:fillRect/>
          </a:stretch>
        </p:blipFill>
        <p:spPr>
          <a:xfrm>
            <a:off x="10118766" y="1980757"/>
            <a:ext cx="7429005" cy="7543390"/>
          </a:xfrm>
          <a:prstGeom prst="rect">
            <a:avLst/>
          </a:prstGeom>
        </p:spPr>
      </p:pic>
      <p:sp>
        <p:nvSpPr>
          <p:cNvPr id="9" name="TextBox 8">
            <a:extLst>
              <a:ext uri="{FF2B5EF4-FFF2-40B4-BE49-F238E27FC236}">
                <a16:creationId xmlns:a16="http://schemas.microsoft.com/office/drawing/2014/main" id="{B2BBB4E0-7037-D432-D38D-A19EC496344A}"/>
              </a:ext>
            </a:extLst>
          </p:cNvPr>
          <p:cNvSpPr txBox="1"/>
          <p:nvPr/>
        </p:nvSpPr>
        <p:spPr>
          <a:xfrm>
            <a:off x="1138600" y="1063248"/>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Prompting the user to login to book venues</a:t>
            </a:r>
            <a:endParaRPr lang="en-IN" sz="2400" b="1" dirty="0"/>
          </a:p>
        </p:txBody>
      </p:sp>
      <p:sp>
        <p:nvSpPr>
          <p:cNvPr id="11" name="TextBox 10">
            <a:extLst>
              <a:ext uri="{FF2B5EF4-FFF2-40B4-BE49-F238E27FC236}">
                <a16:creationId xmlns:a16="http://schemas.microsoft.com/office/drawing/2014/main" id="{D8688060-A817-F5BA-7C2D-A0ED06649E1F}"/>
              </a:ext>
            </a:extLst>
          </p:cNvPr>
          <p:cNvSpPr txBox="1"/>
          <p:nvPr/>
        </p:nvSpPr>
        <p:spPr>
          <a:xfrm>
            <a:off x="9925682" y="1035713"/>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User logging using an existing account</a:t>
            </a:r>
            <a:endParaRPr lang="en-IN" sz="2400" b="1" dirty="0"/>
          </a:p>
        </p:txBody>
      </p:sp>
    </p:spTree>
    <p:extLst>
      <p:ext uri="{BB962C8B-B14F-4D97-AF65-F5344CB8AC3E}">
        <p14:creationId xmlns:p14="http://schemas.microsoft.com/office/powerpoint/2010/main" val="120861458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83232A16-D0DB-CEBD-36C6-C6F7BC996CC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862B37-E619-68D7-F8A9-3395481C51E1}"/>
              </a:ext>
            </a:extLst>
          </p:cNvPr>
          <p:cNvPicPr>
            <a:picLocks noChangeAspect="1"/>
          </p:cNvPicPr>
          <p:nvPr/>
        </p:nvPicPr>
        <p:blipFill>
          <a:blip r:embed="rId3"/>
          <a:stretch>
            <a:fillRect/>
          </a:stretch>
        </p:blipFill>
        <p:spPr>
          <a:xfrm>
            <a:off x="1539463" y="2242533"/>
            <a:ext cx="6690138" cy="7119181"/>
          </a:xfrm>
          <a:prstGeom prst="rect">
            <a:avLst/>
          </a:prstGeom>
        </p:spPr>
      </p:pic>
      <p:pic>
        <p:nvPicPr>
          <p:cNvPr id="7" name="Picture 6">
            <a:extLst>
              <a:ext uri="{FF2B5EF4-FFF2-40B4-BE49-F238E27FC236}">
                <a16:creationId xmlns:a16="http://schemas.microsoft.com/office/drawing/2014/main" id="{D2440AD2-9F7E-0863-A530-3416D7961D8E}"/>
              </a:ext>
            </a:extLst>
          </p:cNvPr>
          <p:cNvPicPr>
            <a:picLocks noChangeAspect="1"/>
          </p:cNvPicPr>
          <p:nvPr/>
        </p:nvPicPr>
        <p:blipFill>
          <a:blip r:embed="rId4"/>
          <a:stretch>
            <a:fillRect/>
          </a:stretch>
        </p:blipFill>
        <p:spPr>
          <a:xfrm>
            <a:off x="10261600" y="2242533"/>
            <a:ext cx="6348264" cy="7119181"/>
          </a:xfrm>
          <a:prstGeom prst="rect">
            <a:avLst/>
          </a:prstGeom>
        </p:spPr>
      </p:pic>
      <p:sp>
        <p:nvSpPr>
          <p:cNvPr id="8" name="TextBox 7">
            <a:extLst>
              <a:ext uri="{FF2B5EF4-FFF2-40B4-BE49-F238E27FC236}">
                <a16:creationId xmlns:a16="http://schemas.microsoft.com/office/drawing/2014/main" id="{2020BCE9-7D7E-CF2B-C141-D88A7B5C9D57}"/>
              </a:ext>
            </a:extLst>
          </p:cNvPr>
          <p:cNvSpPr txBox="1"/>
          <p:nvPr/>
        </p:nvSpPr>
        <p:spPr>
          <a:xfrm>
            <a:off x="1539463" y="1524912"/>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User creating a new account</a:t>
            </a:r>
            <a:endParaRPr lang="en-IN" sz="2400" b="1" dirty="0"/>
          </a:p>
        </p:txBody>
      </p:sp>
      <p:sp>
        <p:nvSpPr>
          <p:cNvPr id="9" name="TextBox 8">
            <a:extLst>
              <a:ext uri="{FF2B5EF4-FFF2-40B4-BE49-F238E27FC236}">
                <a16:creationId xmlns:a16="http://schemas.microsoft.com/office/drawing/2014/main" id="{387C5BD2-A82B-DAB6-86A7-7D4EFBFDC5DA}"/>
              </a:ext>
            </a:extLst>
          </p:cNvPr>
          <p:cNvSpPr txBox="1"/>
          <p:nvPr/>
        </p:nvSpPr>
        <p:spPr>
          <a:xfrm>
            <a:off x="10406743" y="1524912"/>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Booking a venue</a:t>
            </a:r>
            <a:endParaRPr lang="en-IN" sz="2400" b="1" dirty="0"/>
          </a:p>
        </p:txBody>
      </p:sp>
    </p:spTree>
    <p:extLst>
      <p:ext uri="{BB962C8B-B14F-4D97-AF65-F5344CB8AC3E}">
        <p14:creationId xmlns:p14="http://schemas.microsoft.com/office/powerpoint/2010/main" val="62924145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94">
          <a:extLst>
            <a:ext uri="{FF2B5EF4-FFF2-40B4-BE49-F238E27FC236}">
              <a16:creationId xmlns:a16="http://schemas.microsoft.com/office/drawing/2014/main" id="{DF8DAACB-1159-2250-6005-966EF26B25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1D8E7F-49EB-171E-DE49-D6D1C8F0DBB6}"/>
              </a:ext>
            </a:extLst>
          </p:cNvPr>
          <p:cNvPicPr>
            <a:picLocks noChangeAspect="1"/>
          </p:cNvPicPr>
          <p:nvPr/>
        </p:nvPicPr>
        <p:blipFill>
          <a:blip r:embed="rId3"/>
          <a:stretch>
            <a:fillRect/>
          </a:stretch>
        </p:blipFill>
        <p:spPr>
          <a:xfrm>
            <a:off x="4227694" y="1985276"/>
            <a:ext cx="9832612" cy="6995438"/>
          </a:xfrm>
          <a:prstGeom prst="rect">
            <a:avLst/>
          </a:prstGeom>
        </p:spPr>
      </p:pic>
      <p:sp>
        <p:nvSpPr>
          <p:cNvPr id="4" name="TextBox 3">
            <a:extLst>
              <a:ext uri="{FF2B5EF4-FFF2-40B4-BE49-F238E27FC236}">
                <a16:creationId xmlns:a16="http://schemas.microsoft.com/office/drawing/2014/main" id="{AC9C6F0C-DD62-06CE-84C6-0DE8A8E49811}"/>
              </a:ext>
            </a:extLst>
          </p:cNvPr>
          <p:cNvSpPr txBox="1"/>
          <p:nvPr/>
        </p:nvSpPr>
        <p:spPr>
          <a:xfrm>
            <a:off x="4227694" y="1075453"/>
            <a:ext cx="854088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The previous bookings of the user</a:t>
            </a:r>
            <a:endParaRPr lang="en-IN" sz="2400" b="1" dirty="0"/>
          </a:p>
        </p:txBody>
      </p:sp>
    </p:spTree>
    <p:extLst>
      <p:ext uri="{BB962C8B-B14F-4D97-AF65-F5344CB8AC3E}">
        <p14:creationId xmlns:p14="http://schemas.microsoft.com/office/powerpoint/2010/main" val="228790921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38"/>
        <p:cNvGrpSpPr/>
        <p:nvPr/>
      </p:nvGrpSpPr>
      <p:grpSpPr>
        <a:xfrm>
          <a:off x="0" y="0"/>
          <a:ext cx="0" cy="0"/>
          <a:chOff x="0" y="0"/>
          <a:chExt cx="0" cy="0"/>
        </a:xfrm>
      </p:grpSpPr>
      <p:sp>
        <p:nvSpPr>
          <p:cNvPr id="139" name="Google Shape;139;p15"/>
          <p:cNvSpPr txBox="1"/>
          <p:nvPr/>
        </p:nvSpPr>
        <p:spPr>
          <a:xfrm>
            <a:off x="-4898250" y="1475329"/>
            <a:ext cx="18288000" cy="1692771"/>
          </a:xfrm>
          <a:prstGeom prst="rect">
            <a:avLst/>
          </a:prstGeom>
          <a:noFill/>
          <a:ln>
            <a:noFill/>
          </a:ln>
        </p:spPr>
        <p:txBody>
          <a:bodyPr spcFirstLastPara="1" wrap="square" lIns="0" tIns="0" rIns="0" bIns="0" anchor="t" anchorCtr="0">
            <a:spAutoFit/>
          </a:bodyPr>
          <a:lstStyle/>
          <a:p>
            <a:pPr marL="0" marR="0" lvl="0" indent="0" algn="ctr" rtl="0">
              <a:lnSpc>
                <a:spcPct val="100003"/>
              </a:lnSpc>
              <a:spcBef>
                <a:spcPts val="0"/>
              </a:spcBef>
              <a:spcAft>
                <a:spcPts val="0"/>
              </a:spcAft>
              <a:buNone/>
            </a:pPr>
            <a:r>
              <a:rPr lang="en-US" sz="11000" b="1" dirty="0">
                <a:solidFill>
                  <a:srgbClr val="F94D2B"/>
                </a:solidFill>
                <a:latin typeface="Josefin Sans SemiBold"/>
                <a:sym typeface="Josefin Sans SemiBold"/>
              </a:rPr>
              <a:t>Conclusion:</a:t>
            </a:r>
            <a:endParaRPr sz="11000" dirty="0">
              <a:solidFill>
                <a:srgbClr val="F94D2B"/>
              </a:solidFill>
            </a:endParaRPr>
          </a:p>
        </p:txBody>
      </p:sp>
      <p:sp>
        <p:nvSpPr>
          <p:cNvPr id="2" name="TextBox 1">
            <a:extLst>
              <a:ext uri="{FF2B5EF4-FFF2-40B4-BE49-F238E27FC236}">
                <a16:creationId xmlns:a16="http://schemas.microsoft.com/office/drawing/2014/main" id="{A82ACAE2-38AA-BEDC-0299-639219E17024}"/>
              </a:ext>
            </a:extLst>
          </p:cNvPr>
          <p:cNvSpPr txBox="1"/>
          <p:nvPr/>
        </p:nvSpPr>
        <p:spPr>
          <a:xfrm>
            <a:off x="2054328" y="3638651"/>
            <a:ext cx="12336229" cy="4247317"/>
          </a:xfrm>
          <a:prstGeom prst="rect">
            <a:avLst/>
          </a:prstGeom>
          <a:noFill/>
        </p:spPr>
        <p:txBody>
          <a:bodyPr wrap="square" rtlCol="0">
            <a:spAutoFit/>
          </a:bodyPr>
          <a:lstStyle/>
          <a:p>
            <a:r>
              <a:rPr lang="en-US" sz="3000" b="1" dirty="0">
                <a:solidFill>
                  <a:srgbClr val="663300"/>
                </a:solidFill>
                <a:latin typeface="Montserrat" panose="00000500000000000000" pitchFamily="2" charset="0"/>
              </a:rPr>
              <a:t>           Our Venue Registration System gives the most suitable venues as per the user’s preferences in a more efficient and with optimal results compared to the traditional method of manual searching, while also removing things such as logins, subscriptions that current venue registrations software ask for. </a:t>
            </a:r>
          </a:p>
          <a:p>
            <a:r>
              <a:rPr lang="en-US" sz="3000" b="1" dirty="0">
                <a:solidFill>
                  <a:srgbClr val="663300"/>
                </a:solidFill>
                <a:latin typeface="Montserrat" panose="00000500000000000000" pitchFamily="2" charset="0"/>
              </a:rPr>
              <a:t>                                                                     The ultimate goal is to provide a user-friendly interface for that makes searching more venues easier.</a:t>
            </a:r>
            <a:endParaRPr lang="en-IN" sz="3000" b="1" dirty="0">
              <a:solidFill>
                <a:srgbClr val="663300"/>
              </a:solidFill>
              <a:latin typeface="Montserrat" panose="00000500000000000000" pitchFamily="2" charset="0"/>
            </a:endParaRPr>
          </a:p>
        </p:txBody>
      </p:sp>
      <p:pic>
        <p:nvPicPr>
          <p:cNvPr id="8" name="Picture 7">
            <a:extLst>
              <a:ext uri="{FF2B5EF4-FFF2-40B4-BE49-F238E27FC236}">
                <a16:creationId xmlns:a16="http://schemas.microsoft.com/office/drawing/2014/main" id="{D78B82A2-2534-A4C4-0C06-A01A5AD1299A}"/>
              </a:ext>
            </a:extLst>
          </p:cNvPr>
          <p:cNvPicPr>
            <a:picLocks noChangeAspect="1"/>
          </p:cNvPicPr>
          <p:nvPr/>
        </p:nvPicPr>
        <p:blipFill>
          <a:blip r:embed="rId3"/>
          <a:stretch>
            <a:fillRect/>
          </a:stretch>
        </p:blipFill>
        <p:spPr>
          <a:xfrm>
            <a:off x="11227634" y="3880654"/>
            <a:ext cx="12563476" cy="706182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56"/>
        <p:cNvGrpSpPr/>
        <p:nvPr/>
      </p:nvGrpSpPr>
      <p:grpSpPr>
        <a:xfrm>
          <a:off x="0" y="0"/>
          <a:ext cx="0" cy="0"/>
          <a:chOff x="0" y="0"/>
          <a:chExt cx="0" cy="0"/>
        </a:xfrm>
      </p:grpSpPr>
      <p:sp>
        <p:nvSpPr>
          <p:cNvPr id="57" name="Google Shape;57;p8"/>
          <p:cNvSpPr txBox="1"/>
          <p:nvPr/>
        </p:nvSpPr>
        <p:spPr>
          <a:xfrm>
            <a:off x="-4274344" y="795994"/>
            <a:ext cx="26490967"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1" i="0" u="none" strike="noStrike" cap="none" dirty="0">
                <a:solidFill>
                  <a:srgbClr val="FF3D00"/>
                </a:solidFill>
                <a:latin typeface="Josefin Sans SemiBold"/>
                <a:ea typeface="Josefin Sans SemiBold"/>
                <a:cs typeface="Josefin Sans SemiBold"/>
                <a:sym typeface="Josefin Sans SemiBold"/>
              </a:rPr>
              <a:t>Venue Registration System:</a:t>
            </a:r>
            <a:endParaRPr sz="8000" dirty="0"/>
          </a:p>
        </p:txBody>
      </p:sp>
      <p:sp>
        <p:nvSpPr>
          <p:cNvPr id="58" name="Google Shape;58;p8"/>
          <p:cNvSpPr txBox="1"/>
          <p:nvPr/>
        </p:nvSpPr>
        <p:spPr>
          <a:xfrm>
            <a:off x="1312552" y="3840257"/>
            <a:ext cx="2128200" cy="55399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600" b="1" i="0" u="none" strike="noStrike" cap="none" dirty="0">
                <a:solidFill>
                  <a:srgbClr val="FF3D00"/>
                </a:solidFill>
                <a:latin typeface="Josefin Sans SemiBold"/>
                <a:ea typeface="Josefin Sans SemiBold"/>
                <a:cs typeface="Josefin Sans SemiBold"/>
                <a:sym typeface="Josefin Sans SemiBold"/>
              </a:rPr>
              <a:t>Batch : </a:t>
            </a:r>
            <a:r>
              <a:rPr lang="en-US" sz="3600" b="1" dirty="0">
                <a:solidFill>
                  <a:srgbClr val="FF3D00"/>
                </a:solidFill>
                <a:latin typeface="Josefin Sans SemiBold"/>
                <a:ea typeface="Josefin Sans SemiBold"/>
                <a:cs typeface="Josefin Sans SemiBold"/>
                <a:sym typeface="Josefin Sans SemiBold"/>
              </a:rPr>
              <a:t>14</a:t>
            </a:r>
            <a:endParaRPr lang="en-US" dirty="0"/>
          </a:p>
        </p:txBody>
      </p:sp>
      <p:sp>
        <p:nvSpPr>
          <p:cNvPr id="3" name="TextBox 2">
            <a:extLst>
              <a:ext uri="{FF2B5EF4-FFF2-40B4-BE49-F238E27FC236}">
                <a16:creationId xmlns:a16="http://schemas.microsoft.com/office/drawing/2014/main" id="{FA8BCE50-F71B-28FD-BA3C-FA00EE39A086}"/>
              </a:ext>
            </a:extLst>
          </p:cNvPr>
          <p:cNvSpPr txBox="1"/>
          <p:nvPr/>
        </p:nvSpPr>
        <p:spPr>
          <a:xfrm>
            <a:off x="4699388" y="2174580"/>
            <a:ext cx="13739812" cy="646331"/>
          </a:xfrm>
          <a:prstGeom prst="rect">
            <a:avLst/>
          </a:prstGeom>
          <a:noFill/>
        </p:spPr>
        <p:txBody>
          <a:bodyPr wrap="square">
            <a:spAutoFit/>
          </a:bodyPr>
          <a:lstStyle/>
          <a:p>
            <a:r>
              <a:rPr lang="en-US" sz="3600" dirty="0">
                <a:solidFill>
                  <a:srgbClr val="663300"/>
                </a:solidFill>
              </a:rPr>
              <a:t>A place to find the perfect venue for your event</a:t>
            </a:r>
            <a:endParaRPr lang="en-IN" sz="3600" dirty="0">
              <a:solidFill>
                <a:srgbClr val="6633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4F8E8EB-FA0D-C3C6-1A99-DD0056B4A2E9}"/>
                  </a:ext>
                </a:extLst>
              </p14:cNvPr>
              <p14:cNvContentPartPr/>
              <p14:nvPr/>
            </p14:nvContentPartPr>
            <p14:xfrm>
              <a:off x="0" y="1993560"/>
              <a:ext cx="18439200" cy="360"/>
            </p14:xfrm>
          </p:contentPart>
        </mc:Choice>
        <mc:Fallback xmlns="">
          <p:pic>
            <p:nvPicPr>
              <p:cNvPr id="5" name="Ink 4">
                <a:extLst>
                  <a:ext uri="{FF2B5EF4-FFF2-40B4-BE49-F238E27FC236}">
                    <a16:creationId xmlns:a16="http://schemas.microsoft.com/office/drawing/2014/main" id="{B4F8E8EB-FA0D-C3C6-1A99-DD0056B4A2E9}"/>
                  </a:ext>
                </a:extLst>
              </p:cNvPr>
              <p:cNvPicPr/>
              <p:nvPr/>
            </p:nvPicPr>
            <p:blipFill>
              <a:blip r:embed="rId4"/>
              <a:stretch>
                <a:fillRect/>
              </a:stretch>
            </p:blipFill>
            <p:spPr>
              <a:xfrm>
                <a:off x="-6120" y="1987440"/>
                <a:ext cx="18451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7D423AD-DBCC-30D4-7217-AB221CE0FBA6}"/>
                  </a:ext>
                </a:extLst>
              </p14:cNvPr>
              <p14:cNvContentPartPr/>
              <p14:nvPr/>
            </p14:nvContentPartPr>
            <p14:xfrm>
              <a:off x="19468380" y="1085400"/>
              <a:ext cx="360" cy="360"/>
            </p14:xfrm>
          </p:contentPart>
        </mc:Choice>
        <mc:Fallback xmlns="">
          <p:pic>
            <p:nvPicPr>
              <p:cNvPr id="6" name="Ink 5">
                <a:extLst>
                  <a:ext uri="{FF2B5EF4-FFF2-40B4-BE49-F238E27FC236}">
                    <a16:creationId xmlns:a16="http://schemas.microsoft.com/office/drawing/2014/main" id="{57D423AD-DBCC-30D4-7217-AB221CE0FBA6}"/>
                  </a:ext>
                </a:extLst>
              </p:cNvPr>
              <p:cNvPicPr/>
              <p:nvPr/>
            </p:nvPicPr>
            <p:blipFill>
              <a:blip r:embed="rId6"/>
              <a:stretch>
                <a:fillRect/>
              </a:stretch>
            </p:blipFill>
            <p:spPr>
              <a:xfrm>
                <a:off x="19462260" y="1079280"/>
                <a:ext cx="12600" cy="12600"/>
              </a:xfrm>
              <a:prstGeom prst="rect">
                <a:avLst/>
              </a:prstGeom>
            </p:spPr>
          </p:pic>
        </mc:Fallback>
      </mc:AlternateContent>
      <p:sp>
        <p:nvSpPr>
          <p:cNvPr id="8" name="TextBox 7">
            <a:extLst>
              <a:ext uri="{FF2B5EF4-FFF2-40B4-BE49-F238E27FC236}">
                <a16:creationId xmlns:a16="http://schemas.microsoft.com/office/drawing/2014/main" id="{2788FF3D-9589-B6BC-CA4E-9F3C7A7346F3}"/>
              </a:ext>
            </a:extLst>
          </p:cNvPr>
          <p:cNvSpPr txBox="1"/>
          <p:nvPr/>
        </p:nvSpPr>
        <p:spPr>
          <a:xfrm>
            <a:off x="1312552" y="7017327"/>
            <a:ext cx="14469424" cy="584775"/>
          </a:xfrm>
          <a:prstGeom prst="rect">
            <a:avLst/>
          </a:prstGeom>
          <a:noFill/>
        </p:spPr>
        <p:txBody>
          <a:bodyPr wrap="square">
            <a:spAutoFit/>
          </a:bodyPr>
          <a:lstStyle/>
          <a:p>
            <a:r>
              <a:rPr lang="it-IT" sz="3200" b="1" dirty="0">
                <a:solidFill>
                  <a:srgbClr val="663300"/>
                </a:solidFill>
                <a:latin typeface="Montserrat" panose="00000800000000000000" pitchFamily="50" charset="0"/>
              </a:rPr>
              <a:t>231FA04587 : MODUGUMUDI NAMRATHA KRISHNA</a:t>
            </a:r>
            <a:endParaRPr lang="en-IN" sz="3200" b="1" dirty="0">
              <a:solidFill>
                <a:srgbClr val="663300"/>
              </a:solidFill>
              <a:latin typeface="Montserrat" panose="00000800000000000000" pitchFamily="50" charset="0"/>
            </a:endParaRPr>
          </a:p>
        </p:txBody>
      </p:sp>
      <p:sp>
        <p:nvSpPr>
          <p:cNvPr id="10" name="TextBox 9">
            <a:extLst>
              <a:ext uri="{FF2B5EF4-FFF2-40B4-BE49-F238E27FC236}">
                <a16:creationId xmlns:a16="http://schemas.microsoft.com/office/drawing/2014/main" id="{5C04071E-E3A8-4722-8ECC-4B588E24E259}"/>
              </a:ext>
            </a:extLst>
          </p:cNvPr>
          <p:cNvSpPr txBox="1"/>
          <p:nvPr/>
        </p:nvSpPr>
        <p:spPr>
          <a:xfrm>
            <a:off x="1312552" y="5780936"/>
            <a:ext cx="14316075"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231FA04570 : KOTA RENUKA DEVI</a:t>
            </a:r>
          </a:p>
        </p:txBody>
      </p:sp>
      <p:sp>
        <p:nvSpPr>
          <p:cNvPr id="11" name="TextBox 10">
            <a:extLst>
              <a:ext uri="{FF2B5EF4-FFF2-40B4-BE49-F238E27FC236}">
                <a16:creationId xmlns:a16="http://schemas.microsoft.com/office/drawing/2014/main" id="{2A324AD5-329F-AD74-60F7-CB24C735AAC4}"/>
              </a:ext>
            </a:extLst>
          </p:cNvPr>
          <p:cNvSpPr txBox="1"/>
          <p:nvPr/>
        </p:nvSpPr>
        <p:spPr>
          <a:xfrm>
            <a:off x="1084901" y="4661557"/>
            <a:ext cx="14316075"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  231FA04512 : SUGGULA LAKSHMI SATVIKA</a:t>
            </a:r>
          </a:p>
        </p:txBody>
      </p:sp>
      <p:sp>
        <p:nvSpPr>
          <p:cNvPr id="13" name="TextBox 12">
            <a:extLst>
              <a:ext uri="{FF2B5EF4-FFF2-40B4-BE49-F238E27FC236}">
                <a16:creationId xmlns:a16="http://schemas.microsoft.com/office/drawing/2014/main" id="{4326F164-B56F-8876-2019-D33571912AE6}"/>
              </a:ext>
            </a:extLst>
          </p:cNvPr>
          <p:cNvSpPr txBox="1">
            <a:spLocks/>
          </p:cNvSpPr>
          <p:nvPr/>
        </p:nvSpPr>
        <p:spPr>
          <a:xfrm>
            <a:off x="1312552" y="8153421"/>
            <a:ext cx="13239750" cy="584775"/>
          </a:xfrm>
          <a:prstGeom prst="rect">
            <a:avLst/>
          </a:prstGeom>
          <a:noFill/>
        </p:spPr>
        <p:txBody>
          <a:bodyPr wrap="square">
            <a:spAutoFit/>
          </a:bodyPr>
          <a:lstStyle/>
          <a:p>
            <a:r>
              <a:rPr lang="en-IN" sz="3200" b="1" dirty="0">
                <a:solidFill>
                  <a:srgbClr val="663300"/>
                </a:solidFill>
                <a:latin typeface="Montserrat" panose="00000800000000000000" pitchFamily="50" charset="0"/>
              </a:rPr>
              <a:t>231FA04B55 : ALAPATI SAI VAMSI KRISHNA</a:t>
            </a:r>
          </a:p>
        </p:txBody>
      </p:sp>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B519A480-298D-C5CA-7785-227118A16EC6}"/>
                  </a:ext>
                </a:extLst>
              </p14:cNvPr>
              <p14:cNvContentPartPr/>
              <p14:nvPr/>
            </p14:nvContentPartPr>
            <p14:xfrm>
              <a:off x="1008300" y="4789290"/>
              <a:ext cx="360" cy="3845520"/>
            </p14:xfrm>
          </p:contentPart>
        </mc:Choice>
        <mc:Fallback xmlns="">
          <p:pic>
            <p:nvPicPr>
              <p:cNvPr id="22" name="Ink 21">
                <a:extLst>
                  <a:ext uri="{FF2B5EF4-FFF2-40B4-BE49-F238E27FC236}">
                    <a16:creationId xmlns:a16="http://schemas.microsoft.com/office/drawing/2014/main" id="{B519A480-298D-C5CA-7785-227118A16EC6}"/>
                  </a:ext>
                </a:extLst>
              </p:cNvPr>
              <p:cNvPicPr/>
              <p:nvPr/>
            </p:nvPicPr>
            <p:blipFill>
              <a:blip r:embed="rId8"/>
              <a:stretch>
                <a:fillRect/>
              </a:stretch>
            </p:blipFill>
            <p:spPr>
              <a:xfrm>
                <a:off x="1003980" y="4784970"/>
                <a:ext cx="9000" cy="3854160"/>
              </a:xfrm>
              <a:prstGeom prst="rect">
                <a:avLst/>
              </a:prstGeom>
            </p:spPr>
          </p:pic>
        </mc:Fallback>
      </mc:AlternateContent>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p:cNvGrpSpPr/>
        <p:nvPr/>
      </p:nvGrpSpPr>
      <p:grpSpPr>
        <a:xfrm>
          <a:off x="0" y="0"/>
          <a:ext cx="0" cy="0"/>
          <a:chOff x="0" y="0"/>
          <a:chExt cx="0" cy="0"/>
        </a:xfrm>
      </p:grpSpPr>
      <p:grpSp>
        <p:nvGrpSpPr>
          <p:cNvPr id="151" name="Google Shape;151;p16"/>
          <p:cNvGrpSpPr/>
          <p:nvPr/>
        </p:nvGrpSpPr>
        <p:grpSpPr>
          <a:xfrm>
            <a:off x="0" y="-753919"/>
            <a:ext cx="18288000" cy="2099945"/>
            <a:chOff x="0" y="0"/>
            <a:chExt cx="4816593" cy="553072"/>
          </a:xfrm>
        </p:grpSpPr>
        <p:sp>
          <p:nvSpPr>
            <p:cNvPr id="152" name="Google Shape;152;p16"/>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p:cNvSpPr txBox="1"/>
          <p:nvPr/>
        </p:nvSpPr>
        <p:spPr>
          <a:xfrm>
            <a:off x="0" y="53349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8800" b="1" i="0" u="none" strike="noStrike" cap="none" dirty="0">
                <a:solidFill>
                  <a:srgbClr val="FDF8EC"/>
                </a:solidFill>
                <a:latin typeface="Josefin Sans SemiBold"/>
                <a:ea typeface="Josefin Sans SemiBold"/>
                <a:cs typeface="Josefin Sans SemiBold"/>
                <a:sym typeface="Josefin Sans SemiBold"/>
              </a:rPr>
              <a:t>Introduction </a:t>
            </a:r>
            <a:endParaRPr sz="8800" b="1" dirty="0"/>
          </a:p>
        </p:txBody>
      </p:sp>
      <p:sp>
        <p:nvSpPr>
          <p:cNvPr id="5" name="TextBox 4">
            <a:extLst>
              <a:ext uri="{FF2B5EF4-FFF2-40B4-BE49-F238E27FC236}">
                <a16:creationId xmlns:a16="http://schemas.microsoft.com/office/drawing/2014/main" id="{9C775AE3-2C44-8FA9-7F66-0170E5EAE393}"/>
              </a:ext>
            </a:extLst>
          </p:cNvPr>
          <p:cNvSpPr txBox="1"/>
          <p:nvPr/>
        </p:nvSpPr>
        <p:spPr>
          <a:xfrm>
            <a:off x="1165680" y="2619126"/>
            <a:ext cx="9769020" cy="5554277"/>
          </a:xfrm>
          <a:prstGeom prst="rect">
            <a:avLst/>
          </a:prstGeom>
          <a:noFill/>
        </p:spPr>
        <p:txBody>
          <a:bodyPr wrap="square">
            <a:spAutoFit/>
          </a:bodyPr>
          <a:lstStyle/>
          <a:p>
            <a:pPr>
              <a:lnSpc>
                <a:spcPct val="150000"/>
              </a:lnSpc>
            </a:pPr>
            <a:r>
              <a:rPr lang="en-US" sz="3000" b="1" dirty="0">
                <a:solidFill>
                  <a:srgbClr val="6D533A"/>
                </a:solidFill>
                <a:latin typeface="Montserrat" panose="00000500000000000000" pitchFamily="2" charset="0"/>
              </a:rPr>
              <a:t>          Our project, “Venue Registration System”, is designed to help you find the perfect venue for your events effortlessly. Simply provide details such as the type of event, location, and capacity, and our system will recommend the most suitable venues that match your requirements, making the process quick and effortless!</a:t>
            </a:r>
            <a:endParaRPr lang="en-IN" sz="3000" b="1" dirty="0">
              <a:solidFill>
                <a:srgbClr val="6D533A"/>
              </a:solidFill>
              <a:latin typeface="Montserrat" panose="00000500000000000000" pitchFamily="2" charset="0"/>
              <a:cs typeface="Aparajita" panose="020B0502040204020203" pitchFamily="18" charset="0"/>
            </a:endParaRPr>
          </a:p>
        </p:txBody>
      </p:sp>
      <p:pic>
        <p:nvPicPr>
          <p:cNvPr id="3" name="Picture 2">
            <a:extLst>
              <a:ext uri="{FF2B5EF4-FFF2-40B4-BE49-F238E27FC236}">
                <a16:creationId xmlns:a16="http://schemas.microsoft.com/office/drawing/2014/main" id="{7003DEDA-9067-1342-0639-EE14B475D8FA}"/>
              </a:ext>
            </a:extLst>
          </p:cNvPr>
          <p:cNvPicPr>
            <a:picLocks noChangeAspect="1"/>
          </p:cNvPicPr>
          <p:nvPr/>
        </p:nvPicPr>
        <p:blipFill>
          <a:blip r:embed="rId3"/>
          <a:stretch>
            <a:fillRect/>
          </a:stretch>
        </p:blipFill>
        <p:spPr>
          <a:xfrm>
            <a:off x="11205027" y="2437619"/>
            <a:ext cx="5917293" cy="5917293"/>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72"/>
        <p:cNvGrpSpPr/>
        <p:nvPr/>
      </p:nvGrpSpPr>
      <p:grpSpPr>
        <a:xfrm>
          <a:off x="0" y="0"/>
          <a:ext cx="0" cy="0"/>
          <a:chOff x="0" y="0"/>
          <a:chExt cx="0" cy="0"/>
        </a:xfrm>
      </p:grpSpPr>
      <p:grpSp>
        <p:nvGrpSpPr>
          <p:cNvPr id="74" name="Google Shape;74;p10"/>
          <p:cNvGrpSpPr/>
          <p:nvPr/>
        </p:nvGrpSpPr>
        <p:grpSpPr>
          <a:xfrm>
            <a:off x="-637255" y="0"/>
            <a:ext cx="2736184" cy="10287000"/>
            <a:chOff x="0" y="0"/>
            <a:chExt cx="720641" cy="2709333"/>
          </a:xfrm>
        </p:grpSpPr>
        <p:sp>
          <p:nvSpPr>
            <p:cNvPr id="75" name="Google Shape;75;p10"/>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solidFill>
              <a:srgbClr val="FF3D00"/>
            </a:solidFill>
            <a:ln>
              <a:noFill/>
            </a:ln>
          </p:spPr>
          <p:txBody>
            <a:bodyPr/>
            <a:lstStyle/>
            <a:p>
              <a:endParaRPr lang="en-IN"/>
            </a:p>
          </p:txBody>
        </p:sp>
        <p:sp>
          <p:nvSpPr>
            <p:cNvPr id="76" name="Google Shape;76;p10"/>
            <p:cNvSpPr txBox="1"/>
            <p:nvPr/>
          </p:nvSpPr>
          <p:spPr>
            <a:xfrm>
              <a:off x="0" y="9525"/>
              <a:ext cx="720641" cy="2699808"/>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 name="Google Shape;77;p10"/>
          <p:cNvSpPr txBox="1"/>
          <p:nvPr/>
        </p:nvSpPr>
        <p:spPr>
          <a:xfrm rot="-5400000">
            <a:off x="-4198733" y="3989338"/>
            <a:ext cx="10287000"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FDF8EC"/>
                </a:solidFill>
                <a:latin typeface="Josefin Sans SemiBold"/>
                <a:ea typeface="Josefin Sans SemiBold"/>
                <a:cs typeface="Josefin Sans SemiBold"/>
                <a:sym typeface="Josefin Sans SemiBold"/>
              </a:rPr>
              <a:t>motivation</a:t>
            </a:r>
            <a:endParaRPr sz="15000" dirty="0"/>
          </a:p>
        </p:txBody>
      </p:sp>
      <p:sp>
        <p:nvSpPr>
          <p:cNvPr id="90" name="Google Shape;90;p10"/>
          <p:cNvSpPr txBox="1"/>
          <p:nvPr/>
        </p:nvSpPr>
        <p:spPr>
          <a:xfrm>
            <a:off x="1028700" y="9610400"/>
            <a:ext cx="10800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
        <p:nvSpPr>
          <p:cNvPr id="8" name="TextBox 7">
            <a:extLst>
              <a:ext uri="{FF2B5EF4-FFF2-40B4-BE49-F238E27FC236}">
                <a16:creationId xmlns:a16="http://schemas.microsoft.com/office/drawing/2014/main" id="{9037E41E-8BB8-A3D0-2837-8A86097F7009}"/>
              </a:ext>
            </a:extLst>
          </p:cNvPr>
          <p:cNvSpPr txBox="1"/>
          <p:nvPr/>
        </p:nvSpPr>
        <p:spPr>
          <a:xfrm>
            <a:off x="3092986" y="1523226"/>
            <a:ext cx="13990328" cy="6555641"/>
          </a:xfrm>
          <a:prstGeom prst="rect">
            <a:avLst/>
          </a:prstGeom>
          <a:noFill/>
        </p:spPr>
        <p:txBody>
          <a:bodyPr wrap="square">
            <a:spAutoFit/>
          </a:bodyPr>
          <a:lstStyle/>
          <a:p>
            <a:r>
              <a:rPr lang="en-US" sz="3000" b="1" dirty="0">
                <a:solidFill>
                  <a:srgbClr val="663300"/>
                </a:solidFill>
                <a:latin typeface="Montserrat" panose="00000500000000000000" pitchFamily="2" charset="0"/>
              </a:rPr>
              <a:t>                                           The traditional venue selection process of manually searching for a venue is time consuming and you may miss some other venues that are better suited. Existing online venue registration systems, can be inefficient, requiring users to manually browse, make multiple inquiries, and compare venues without proper filtering. Many platforms fail to consider user preferences like location, capacity, while asking for things such as logins and subscriptions, leading to less optimal venue choices and time-consuming decision-making.</a:t>
            </a:r>
          </a:p>
          <a:p>
            <a:r>
              <a:rPr lang="en-US" sz="3000" b="1" dirty="0">
                <a:solidFill>
                  <a:srgbClr val="663300"/>
                </a:solidFill>
                <a:latin typeface="Montserrat" panose="00000500000000000000" pitchFamily="2" charset="0"/>
              </a:rPr>
              <a:t>                                                                                            Our venue registration system is straightforward and simplifies the searching process by providing venue recommendations based on user’s preferences, reducing manual effort, making this more efficient for venue selection.</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04"/>
        <p:cNvGrpSpPr/>
        <p:nvPr/>
      </p:nvGrpSpPr>
      <p:grpSpPr>
        <a:xfrm>
          <a:off x="0" y="0"/>
          <a:ext cx="0" cy="0"/>
          <a:chOff x="0" y="0"/>
          <a:chExt cx="0" cy="0"/>
        </a:xfrm>
      </p:grpSpPr>
      <p:grpSp>
        <p:nvGrpSpPr>
          <p:cNvPr id="4" name="Group 3">
            <a:extLst>
              <a:ext uri="{FF2B5EF4-FFF2-40B4-BE49-F238E27FC236}">
                <a16:creationId xmlns:a16="http://schemas.microsoft.com/office/drawing/2014/main" id="{3B7FD8EC-FD95-8D79-718B-8154FCA9D831}"/>
              </a:ext>
            </a:extLst>
          </p:cNvPr>
          <p:cNvGrpSpPr/>
          <p:nvPr/>
        </p:nvGrpSpPr>
        <p:grpSpPr>
          <a:xfrm>
            <a:off x="1218011" y="1425565"/>
            <a:ext cx="11347200" cy="1015663"/>
            <a:chOff x="1232526" y="975621"/>
            <a:chExt cx="11347200" cy="1015663"/>
          </a:xfrm>
        </p:grpSpPr>
        <p:sp>
          <p:nvSpPr>
            <p:cNvPr id="105" name="Google Shape;105;p12"/>
            <p:cNvSpPr txBox="1"/>
            <p:nvPr/>
          </p:nvSpPr>
          <p:spPr>
            <a:xfrm>
              <a:off x="1232526" y="975621"/>
              <a:ext cx="11347200" cy="1015663"/>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1000" b="1" dirty="0">
                  <a:solidFill>
                    <a:srgbClr val="FF3D00"/>
                  </a:solidFill>
                  <a:latin typeface="Josefin Sans SemiBold"/>
                  <a:ea typeface="Josefin Sans SemiBold"/>
                  <a:cs typeface="Josefin Sans SemiBold"/>
                  <a:sym typeface="Josefin Sans SemiBold"/>
                </a:rPr>
                <a:t>O</a:t>
              </a:r>
              <a:r>
                <a:rPr lang="en-US" sz="11000" b="1" i="0" u="none" strike="noStrike" cap="none" dirty="0">
                  <a:solidFill>
                    <a:srgbClr val="FF3D00"/>
                  </a:solidFill>
                  <a:latin typeface="Josefin Sans SemiBold"/>
                  <a:ea typeface="Josefin Sans SemiBold"/>
                  <a:cs typeface="Josefin Sans SemiBold"/>
                  <a:sym typeface="Josefin Sans SemiBold"/>
                </a:rPr>
                <a:t>bjectives</a:t>
              </a:r>
              <a:endParaRPr sz="110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54C61FB-FCBD-4051-56F2-88C6E6BEF805}"/>
                    </a:ext>
                  </a:extLst>
                </p14:cNvPr>
                <p14:cNvContentPartPr/>
                <p14:nvPr/>
              </p14:nvContentPartPr>
              <p14:xfrm>
                <a:off x="1444098" y="1937520"/>
                <a:ext cx="1731240" cy="360"/>
              </p14:xfrm>
            </p:contentPart>
          </mc:Choice>
          <mc:Fallback xmlns="">
            <p:pic>
              <p:nvPicPr>
                <p:cNvPr id="2" name="Ink 1">
                  <a:extLst>
                    <a:ext uri="{FF2B5EF4-FFF2-40B4-BE49-F238E27FC236}">
                      <a16:creationId xmlns:a16="http://schemas.microsoft.com/office/drawing/2014/main" id="{254C61FB-FCBD-4051-56F2-88C6E6BEF805}"/>
                    </a:ext>
                  </a:extLst>
                </p:cNvPr>
                <p:cNvPicPr/>
                <p:nvPr/>
              </p:nvPicPr>
              <p:blipFill>
                <a:blip r:embed="rId4"/>
                <a:stretch>
                  <a:fillRect/>
                </a:stretch>
              </p:blipFill>
              <p:spPr>
                <a:xfrm>
                  <a:off x="1439778" y="1933200"/>
                  <a:ext cx="1739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FD03798-C680-624C-FD15-565019CA132F}"/>
                    </a:ext>
                  </a:extLst>
                </p14:cNvPr>
                <p14:cNvContentPartPr/>
                <p14:nvPr/>
              </p14:nvContentPartPr>
              <p14:xfrm>
                <a:off x="3713538" y="1937520"/>
                <a:ext cx="4276440" cy="360"/>
              </p14:xfrm>
            </p:contentPart>
          </mc:Choice>
          <mc:Fallback xmlns="">
            <p:pic>
              <p:nvPicPr>
                <p:cNvPr id="3" name="Ink 2">
                  <a:extLst>
                    <a:ext uri="{FF2B5EF4-FFF2-40B4-BE49-F238E27FC236}">
                      <a16:creationId xmlns:a16="http://schemas.microsoft.com/office/drawing/2014/main" id="{9FD03798-C680-624C-FD15-565019CA132F}"/>
                    </a:ext>
                  </a:extLst>
                </p:cNvPr>
                <p:cNvPicPr/>
                <p:nvPr/>
              </p:nvPicPr>
              <p:blipFill>
                <a:blip r:embed="rId6"/>
                <a:stretch>
                  <a:fillRect/>
                </a:stretch>
              </p:blipFill>
              <p:spPr>
                <a:xfrm>
                  <a:off x="3709218" y="1933200"/>
                  <a:ext cx="4285079" cy="9000"/>
                </a:xfrm>
                <a:prstGeom prst="rect">
                  <a:avLst/>
                </a:prstGeom>
              </p:spPr>
            </p:pic>
          </mc:Fallback>
        </mc:AlternateContent>
      </p:grpSp>
      <p:sp>
        <p:nvSpPr>
          <p:cNvPr id="6" name="TextBox 5">
            <a:extLst>
              <a:ext uri="{FF2B5EF4-FFF2-40B4-BE49-F238E27FC236}">
                <a16:creationId xmlns:a16="http://schemas.microsoft.com/office/drawing/2014/main" id="{DF2E2631-5E09-EFB8-9818-30A2CECF3EB5}"/>
              </a:ext>
            </a:extLst>
          </p:cNvPr>
          <p:cNvSpPr txBox="1"/>
          <p:nvPr/>
        </p:nvSpPr>
        <p:spPr>
          <a:xfrm>
            <a:off x="6300483" y="3517926"/>
            <a:ext cx="11347200" cy="3251146"/>
          </a:xfrm>
          <a:prstGeom prst="rect">
            <a:avLst/>
          </a:prstGeom>
          <a:noFill/>
        </p:spPr>
        <p:txBody>
          <a:bodyPr wrap="square">
            <a:spAutoFit/>
          </a:bodyPr>
          <a:lstStyle/>
          <a:p>
            <a:pPr>
              <a:lnSpc>
                <a:spcPct val="150000"/>
              </a:lnSpc>
            </a:pPr>
            <a:r>
              <a:rPr lang="en-IN" sz="2800" b="1" dirty="0">
                <a:solidFill>
                  <a:srgbClr val="663300"/>
                </a:solidFill>
                <a:latin typeface="Montserrat" panose="00000800000000000000" pitchFamily="50" charset="0"/>
              </a:rPr>
              <a:t>To Create an Efficient Venue registration system</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Make venue searching easy</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Increase user satisfaction</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Provide only the most suitable venues</a:t>
            </a:r>
          </a:p>
          <a:p>
            <a:pPr marL="457200" indent="-457200">
              <a:lnSpc>
                <a:spcPct val="150000"/>
              </a:lnSpc>
              <a:buFont typeface="Wingdings" panose="05000000000000000000" pitchFamily="2" charset="2"/>
              <a:buChar char="§"/>
            </a:pPr>
            <a:r>
              <a:rPr lang="en-IN" sz="2800" b="1" dirty="0">
                <a:solidFill>
                  <a:srgbClr val="663300"/>
                </a:solidFill>
                <a:latin typeface="Montserrat" panose="00000800000000000000" pitchFamily="50" charset="0"/>
              </a:rPr>
              <a:t>Provide a platform with user friendly interface</a:t>
            </a:r>
          </a:p>
        </p:txBody>
      </p:sp>
      <p:pic>
        <p:nvPicPr>
          <p:cNvPr id="11" name="Picture 10">
            <a:extLst>
              <a:ext uri="{FF2B5EF4-FFF2-40B4-BE49-F238E27FC236}">
                <a16:creationId xmlns:a16="http://schemas.microsoft.com/office/drawing/2014/main" id="{4C94BF0C-17D8-CE69-4DFE-4B99C8EC96C2}"/>
              </a:ext>
            </a:extLst>
          </p:cNvPr>
          <p:cNvPicPr>
            <a:picLocks noChangeAspect="1"/>
          </p:cNvPicPr>
          <p:nvPr/>
        </p:nvPicPr>
        <p:blipFill>
          <a:blip r:embed="rId7"/>
          <a:stretch>
            <a:fillRect/>
          </a:stretch>
        </p:blipFill>
        <p:spPr>
          <a:xfrm>
            <a:off x="0" y="3930294"/>
            <a:ext cx="6300483" cy="630048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15"/>
        <p:cNvGrpSpPr/>
        <p:nvPr/>
      </p:nvGrpSpPr>
      <p:grpSpPr>
        <a:xfrm>
          <a:off x="0" y="0"/>
          <a:ext cx="0" cy="0"/>
          <a:chOff x="0" y="0"/>
          <a:chExt cx="0" cy="0"/>
        </a:xfrm>
      </p:grpSpPr>
      <p:sp>
        <p:nvSpPr>
          <p:cNvPr id="116" name="Google Shape;116;p13"/>
          <p:cNvSpPr txBox="1"/>
          <p:nvPr/>
        </p:nvSpPr>
        <p:spPr>
          <a:xfrm>
            <a:off x="0" y="3271836"/>
            <a:ext cx="9144000" cy="1200329"/>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3000" b="1" dirty="0">
                <a:solidFill>
                  <a:srgbClr val="FF3D00"/>
                </a:solidFill>
                <a:latin typeface="Josefin Sans SemiBold"/>
                <a:sym typeface="Josefin Sans SemiBold"/>
              </a:rPr>
              <a:t>Front-End</a:t>
            </a:r>
            <a:endParaRPr lang="en-US" sz="13000" dirty="0"/>
          </a:p>
        </p:txBody>
      </p:sp>
      <p:sp>
        <p:nvSpPr>
          <p:cNvPr id="118" name="Google Shape;118;p13"/>
          <p:cNvSpPr txBox="1"/>
          <p:nvPr/>
        </p:nvSpPr>
        <p:spPr>
          <a:xfrm>
            <a:off x="8910342" y="3174256"/>
            <a:ext cx="9144000" cy="1200329"/>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3000" b="1" i="0" u="none" strike="noStrike" cap="none" dirty="0">
                <a:solidFill>
                  <a:srgbClr val="414337"/>
                </a:solidFill>
                <a:latin typeface="Josefin Sans SemiBold"/>
                <a:ea typeface="Josefin Sans SemiBold"/>
                <a:cs typeface="Josefin Sans SemiBold"/>
                <a:sym typeface="Josefin Sans SemiBold"/>
              </a:rPr>
              <a:t>Back-End</a:t>
            </a:r>
            <a:endParaRPr sz="13000" dirty="0"/>
          </a:p>
        </p:txBody>
      </p:sp>
      <p:cxnSp>
        <p:nvCxnSpPr>
          <p:cNvPr id="122" name="Google Shape;122;p13"/>
          <p:cNvCxnSpPr>
            <a:cxnSpLocks/>
          </p:cNvCxnSpPr>
          <p:nvPr/>
        </p:nvCxnSpPr>
        <p:spPr>
          <a:xfrm flipV="1">
            <a:off x="9144000" y="2488367"/>
            <a:ext cx="0" cy="7798633"/>
          </a:xfrm>
          <a:prstGeom prst="straightConnector1">
            <a:avLst/>
          </a:prstGeom>
          <a:noFill/>
          <a:ln w="38100" cap="flat" cmpd="sng">
            <a:solidFill>
              <a:srgbClr val="414337"/>
            </a:solidFill>
            <a:prstDash val="solid"/>
            <a:round/>
            <a:headEnd type="none" w="sm" len="sm"/>
            <a:tailEnd type="none" w="sm" len="sm"/>
          </a:ln>
        </p:spPr>
      </p:cxnSp>
      <p:sp>
        <p:nvSpPr>
          <p:cNvPr id="3" name="TextBox 2">
            <a:extLst>
              <a:ext uri="{FF2B5EF4-FFF2-40B4-BE49-F238E27FC236}">
                <a16:creationId xmlns:a16="http://schemas.microsoft.com/office/drawing/2014/main" id="{4D22EA3D-74A7-30EC-AFB2-6BB8AD6BA109}"/>
              </a:ext>
            </a:extLst>
          </p:cNvPr>
          <p:cNvSpPr txBox="1"/>
          <p:nvPr/>
        </p:nvSpPr>
        <p:spPr>
          <a:xfrm>
            <a:off x="817155" y="4918499"/>
            <a:ext cx="7892130" cy="367703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Previous registrations: Display the user’s </a:t>
            </a:r>
            <a:br>
              <a:rPr lang="en-US" sz="2400" b="1" dirty="0">
                <a:solidFill>
                  <a:srgbClr val="F94D2B"/>
                </a:solidFill>
                <a:latin typeface="Montserrat" panose="00000800000000000000" pitchFamily="50" charset="0"/>
              </a:rPr>
            </a:br>
            <a:r>
              <a:rPr lang="en-US" sz="2400" b="1" dirty="0">
                <a:solidFill>
                  <a:srgbClr val="F94D2B"/>
                </a:solidFill>
                <a:latin typeface="Montserrat" panose="00000800000000000000" pitchFamily="50" charset="0"/>
              </a:rPr>
              <a:t>   previous registrations</a:t>
            </a:r>
          </a:p>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Take  User preferences: Take the user preferences</a:t>
            </a:r>
          </a:p>
          <a:p>
            <a:pPr marL="342900" indent="-342900">
              <a:lnSpc>
                <a:spcPct val="200000"/>
              </a:lnSpc>
              <a:buFont typeface="Arial" panose="020B0604020202020204" pitchFamily="34" charset="0"/>
              <a:buChar char="•"/>
            </a:pPr>
            <a:r>
              <a:rPr lang="en-US" sz="2400" b="1" dirty="0">
                <a:solidFill>
                  <a:srgbClr val="F94D2B"/>
                </a:solidFill>
                <a:latin typeface="Montserrat" panose="00000800000000000000" pitchFamily="50" charset="0"/>
              </a:rPr>
              <a:t>Display Venues: Display the suitable Venues</a:t>
            </a:r>
          </a:p>
        </p:txBody>
      </p:sp>
      <p:sp>
        <p:nvSpPr>
          <p:cNvPr id="5" name="TextBox 4">
            <a:extLst>
              <a:ext uri="{FF2B5EF4-FFF2-40B4-BE49-F238E27FC236}">
                <a16:creationId xmlns:a16="http://schemas.microsoft.com/office/drawing/2014/main" id="{9DCDAA2C-AAF2-EB3E-3D2A-1706DCC45CD7}"/>
              </a:ext>
            </a:extLst>
          </p:cNvPr>
          <p:cNvSpPr txBox="1"/>
          <p:nvPr/>
        </p:nvSpPr>
        <p:spPr>
          <a:xfrm>
            <a:off x="9377659" y="4918499"/>
            <a:ext cx="9144000" cy="441569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IN" sz="2400" b="1" dirty="0">
                <a:latin typeface="Montserrat" panose="00000800000000000000" pitchFamily="50" charset="0"/>
              </a:rPr>
              <a:t>Take user preferences: Take user preferences from</a:t>
            </a:r>
            <a:br>
              <a:rPr lang="en-IN" sz="2400" b="1" dirty="0">
                <a:latin typeface="Montserrat" panose="00000800000000000000" pitchFamily="50" charset="0"/>
              </a:rPr>
            </a:br>
            <a:r>
              <a:rPr lang="en-IN" sz="2400" b="1" dirty="0">
                <a:latin typeface="Montserrat" panose="00000800000000000000" pitchFamily="50" charset="0"/>
              </a:rPr>
              <a:t>      the front-end</a:t>
            </a:r>
          </a:p>
          <a:p>
            <a:pPr marL="342900" indent="-342900">
              <a:lnSpc>
                <a:spcPct val="200000"/>
              </a:lnSpc>
              <a:buFont typeface="Arial" panose="020B0604020202020204" pitchFamily="34" charset="0"/>
              <a:buChar char="•"/>
            </a:pPr>
            <a:r>
              <a:rPr lang="en-IN" sz="2400" b="1" dirty="0">
                <a:latin typeface="Montserrat" panose="00000800000000000000" pitchFamily="50" charset="0"/>
              </a:rPr>
              <a:t>  Access the Database: Access the database for info</a:t>
            </a:r>
            <a:br>
              <a:rPr lang="en-IN" sz="2400" b="1" dirty="0">
                <a:latin typeface="Montserrat" panose="00000800000000000000" pitchFamily="50" charset="0"/>
              </a:rPr>
            </a:br>
            <a:r>
              <a:rPr lang="en-IN" sz="2400" b="1" dirty="0">
                <a:latin typeface="Montserrat" panose="00000800000000000000" pitchFamily="50" charset="0"/>
              </a:rPr>
              <a:t>    about venues</a:t>
            </a:r>
          </a:p>
          <a:p>
            <a:pPr marL="342900" indent="-342900">
              <a:lnSpc>
                <a:spcPct val="200000"/>
              </a:lnSpc>
              <a:buFont typeface="Arial" panose="020B0604020202020204" pitchFamily="34" charset="0"/>
              <a:buChar char="•"/>
            </a:pPr>
            <a:r>
              <a:rPr lang="en-IN" sz="2400" b="1" dirty="0">
                <a:latin typeface="Montserrat" panose="00000800000000000000" pitchFamily="50" charset="0"/>
              </a:rPr>
              <a:t>Send suitable venues: Send the suitable venues as</a:t>
            </a:r>
            <a:br>
              <a:rPr lang="en-IN" sz="2400" b="1" dirty="0">
                <a:latin typeface="Montserrat" panose="00000800000000000000" pitchFamily="50" charset="0"/>
              </a:rPr>
            </a:br>
            <a:r>
              <a:rPr lang="en-IN" sz="2400" b="1" dirty="0">
                <a:latin typeface="Montserrat" panose="00000800000000000000" pitchFamily="50" charset="0"/>
              </a:rPr>
              <a:t>    per the user’s preferences to the front-end</a:t>
            </a:r>
          </a:p>
        </p:txBody>
      </p:sp>
      <p:sp>
        <p:nvSpPr>
          <p:cNvPr id="7" name="TextBox 6">
            <a:extLst>
              <a:ext uri="{FF2B5EF4-FFF2-40B4-BE49-F238E27FC236}">
                <a16:creationId xmlns:a16="http://schemas.microsoft.com/office/drawing/2014/main" id="{481264C4-D5BB-21F5-E6D6-B5554284CF1F}"/>
              </a:ext>
            </a:extLst>
          </p:cNvPr>
          <p:cNvSpPr txBox="1"/>
          <p:nvPr/>
        </p:nvSpPr>
        <p:spPr>
          <a:xfrm>
            <a:off x="644577" y="742216"/>
            <a:ext cx="15700132" cy="861774"/>
          </a:xfrm>
          <a:prstGeom prst="rect">
            <a:avLst/>
          </a:prstGeom>
          <a:noFill/>
        </p:spPr>
        <p:txBody>
          <a:bodyPr wrap="none" rtlCol="0">
            <a:spAutoFit/>
          </a:bodyPr>
          <a:lstStyle/>
          <a:p>
            <a:r>
              <a:rPr lang="en-US" sz="5000" b="1" dirty="0">
                <a:solidFill>
                  <a:srgbClr val="663300"/>
                </a:solidFill>
                <a:latin typeface="Montserrat" panose="00000500000000000000" pitchFamily="2" charset="0"/>
              </a:rPr>
              <a:t>Role of Front-End and Back-End</a:t>
            </a:r>
            <a:r>
              <a:rPr lang="en-IN" sz="5000" b="1" dirty="0">
                <a:solidFill>
                  <a:srgbClr val="663300"/>
                </a:solidFill>
                <a:latin typeface="Montserrat" panose="00000500000000000000" pitchFamily="2" charset="0"/>
              </a:rPr>
              <a:t> in our project</a:t>
            </a:r>
            <a:endParaRPr lang="en-US" sz="5000" b="1" dirty="0">
              <a:solidFill>
                <a:srgbClr val="663300"/>
              </a:solidFill>
              <a:latin typeface="Montserrat"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8"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a:extLst>
            <a:ext uri="{FF2B5EF4-FFF2-40B4-BE49-F238E27FC236}">
              <a16:creationId xmlns:a16="http://schemas.microsoft.com/office/drawing/2014/main" id="{9F182336-F84C-CACD-03B8-A9B3C0EE2E09}"/>
            </a:ext>
          </a:extLst>
        </p:cNvPr>
        <p:cNvGrpSpPr/>
        <p:nvPr/>
      </p:nvGrpSpPr>
      <p:grpSpPr>
        <a:xfrm>
          <a:off x="0" y="0"/>
          <a:ext cx="0" cy="0"/>
          <a:chOff x="0" y="0"/>
          <a:chExt cx="0" cy="0"/>
        </a:xfrm>
      </p:grpSpPr>
      <p:grpSp>
        <p:nvGrpSpPr>
          <p:cNvPr id="151" name="Google Shape;151;p16">
            <a:extLst>
              <a:ext uri="{FF2B5EF4-FFF2-40B4-BE49-F238E27FC236}">
                <a16:creationId xmlns:a16="http://schemas.microsoft.com/office/drawing/2014/main" id="{C15020A9-F131-EC75-70D3-033576B1F36F}"/>
              </a:ext>
            </a:extLst>
          </p:cNvPr>
          <p:cNvGrpSpPr/>
          <p:nvPr/>
        </p:nvGrpSpPr>
        <p:grpSpPr>
          <a:xfrm>
            <a:off x="0" y="-753919"/>
            <a:ext cx="18288000" cy="2099945"/>
            <a:chOff x="0" y="0"/>
            <a:chExt cx="4816593" cy="553072"/>
          </a:xfrm>
        </p:grpSpPr>
        <p:sp>
          <p:nvSpPr>
            <p:cNvPr id="152" name="Google Shape;152;p16">
              <a:extLst>
                <a:ext uri="{FF2B5EF4-FFF2-40B4-BE49-F238E27FC236}">
                  <a16:creationId xmlns:a16="http://schemas.microsoft.com/office/drawing/2014/main" id="{AD1511D7-ED83-46D8-9289-58B477576445}"/>
                </a:ext>
              </a:extLst>
            </p:cNvPr>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a:extLst>
                <a:ext uri="{FF2B5EF4-FFF2-40B4-BE49-F238E27FC236}">
                  <a16:creationId xmlns:a16="http://schemas.microsoft.com/office/drawing/2014/main" id="{60FC2CC6-C4BD-116C-CD22-1CCD204EAFE1}"/>
                </a:ext>
              </a:extLst>
            </p:cNvPr>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a:extLst>
              <a:ext uri="{FF2B5EF4-FFF2-40B4-BE49-F238E27FC236}">
                <a16:creationId xmlns:a16="http://schemas.microsoft.com/office/drawing/2014/main" id="{49786E84-564A-CB1E-DBDF-CCBDAF547644}"/>
              </a:ext>
            </a:extLst>
          </p:cNvPr>
          <p:cNvSpPr txBox="1"/>
          <p:nvPr/>
        </p:nvSpPr>
        <p:spPr>
          <a:xfrm>
            <a:off x="0" y="53349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8800" b="1" i="0" u="none" strike="noStrike" cap="none" dirty="0">
                <a:solidFill>
                  <a:srgbClr val="FDF8EC"/>
                </a:solidFill>
                <a:latin typeface="Josefin Sans SemiBold"/>
                <a:ea typeface="Josefin Sans SemiBold"/>
                <a:cs typeface="Josefin Sans SemiBold"/>
                <a:sym typeface="Josefin Sans SemiBold"/>
              </a:rPr>
              <a:t>Basic Process Flowchart </a:t>
            </a:r>
            <a:endParaRPr sz="8800" b="1" dirty="0"/>
          </a:p>
        </p:txBody>
      </p:sp>
      <p:pic>
        <p:nvPicPr>
          <p:cNvPr id="11" name="Picture 10">
            <a:extLst>
              <a:ext uri="{FF2B5EF4-FFF2-40B4-BE49-F238E27FC236}">
                <a16:creationId xmlns:a16="http://schemas.microsoft.com/office/drawing/2014/main" id="{CAC7F485-CAC6-78E6-2BA1-C8195A9DBB76}"/>
              </a:ext>
            </a:extLst>
          </p:cNvPr>
          <p:cNvPicPr>
            <a:picLocks noChangeAspect="1"/>
          </p:cNvPicPr>
          <p:nvPr/>
        </p:nvPicPr>
        <p:blipFill>
          <a:blip r:embed="rId3"/>
          <a:stretch>
            <a:fillRect/>
          </a:stretch>
        </p:blipFill>
        <p:spPr>
          <a:xfrm>
            <a:off x="5696665" y="1865333"/>
            <a:ext cx="6894669" cy="7888171"/>
          </a:xfrm>
          <a:prstGeom prst="rect">
            <a:avLst/>
          </a:prstGeom>
        </p:spPr>
      </p:pic>
    </p:spTree>
    <p:extLst>
      <p:ext uri="{BB962C8B-B14F-4D97-AF65-F5344CB8AC3E}">
        <p14:creationId xmlns:p14="http://schemas.microsoft.com/office/powerpoint/2010/main" val="31927815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72">
          <a:extLst>
            <a:ext uri="{FF2B5EF4-FFF2-40B4-BE49-F238E27FC236}">
              <a16:creationId xmlns:a16="http://schemas.microsoft.com/office/drawing/2014/main" id="{566060BE-65D1-10D8-B105-B3D1B44E8138}"/>
            </a:ext>
          </a:extLst>
        </p:cNvPr>
        <p:cNvGrpSpPr/>
        <p:nvPr/>
      </p:nvGrpSpPr>
      <p:grpSpPr>
        <a:xfrm>
          <a:off x="0" y="0"/>
          <a:ext cx="0" cy="0"/>
          <a:chOff x="0" y="0"/>
          <a:chExt cx="0" cy="0"/>
        </a:xfrm>
      </p:grpSpPr>
      <p:sp>
        <p:nvSpPr>
          <p:cNvPr id="2" name="Google Shape;200;p20">
            <a:extLst>
              <a:ext uri="{FF2B5EF4-FFF2-40B4-BE49-F238E27FC236}">
                <a16:creationId xmlns:a16="http://schemas.microsoft.com/office/drawing/2014/main" id="{62402059-7A98-A77C-B189-2749C9C69631}"/>
              </a:ext>
            </a:extLst>
          </p:cNvPr>
          <p:cNvSpPr txBox="1"/>
          <p:nvPr/>
        </p:nvSpPr>
        <p:spPr>
          <a:xfrm>
            <a:off x="-748200" y="721856"/>
            <a:ext cx="19036200"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9600" b="1" i="0" dirty="0">
                <a:solidFill>
                  <a:srgbClr val="F94D2B"/>
                </a:solidFill>
                <a:effectLst/>
                <a:latin typeface="Montserrat" panose="00000800000000000000" pitchFamily="50" charset="0"/>
              </a:rPr>
              <a:t>Tools and Technologies</a:t>
            </a:r>
            <a:endParaRPr lang="en-US" sz="9600" b="1" dirty="0">
              <a:solidFill>
                <a:srgbClr val="F94D2B"/>
              </a:solidFill>
              <a:latin typeface="Montserrat" panose="00000800000000000000" pitchFamily="50" charset="0"/>
            </a:endParaRPr>
          </a:p>
        </p:txBody>
      </p:sp>
      <p:sp>
        <p:nvSpPr>
          <p:cNvPr id="5" name="TextBox 4">
            <a:extLst>
              <a:ext uri="{FF2B5EF4-FFF2-40B4-BE49-F238E27FC236}">
                <a16:creationId xmlns:a16="http://schemas.microsoft.com/office/drawing/2014/main" id="{4B5C3702-6662-5896-B700-DDD78DBF1D3E}"/>
              </a:ext>
            </a:extLst>
          </p:cNvPr>
          <p:cNvSpPr txBox="1"/>
          <p:nvPr/>
        </p:nvSpPr>
        <p:spPr>
          <a:xfrm>
            <a:off x="1922690" y="2938575"/>
            <a:ext cx="3699782" cy="3979359"/>
          </a:xfrm>
          <a:prstGeom prst="rect">
            <a:avLst/>
          </a:prstGeom>
          <a:noFill/>
        </p:spPr>
        <p:txBody>
          <a:bodyPr wrap="square">
            <a:spAutoFit/>
          </a:bodyPr>
          <a:lstStyle/>
          <a:p>
            <a:pPr>
              <a:lnSpc>
                <a:spcPct val="150000"/>
              </a:lnSpc>
            </a:pPr>
            <a:r>
              <a:rPr lang="en-IN" sz="4400" b="1" dirty="0">
                <a:solidFill>
                  <a:srgbClr val="4C251E"/>
                </a:solidFill>
                <a:latin typeface="Montserrat" panose="00000800000000000000" pitchFamily="50" charset="0"/>
              </a:rPr>
              <a:t>Frontend</a:t>
            </a:r>
            <a:endParaRPr lang="en-IN" sz="3200" b="1" dirty="0">
              <a:solidFill>
                <a:srgbClr val="4C251E"/>
              </a:solidFill>
              <a:latin typeface="Montserrat" panose="00000800000000000000" pitchFamily="50" charset="0"/>
            </a:endParaRP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HTML</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CSS</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JavaScript</a:t>
            </a:r>
          </a:p>
          <a:p>
            <a:pPr marL="457200" indent="-457200">
              <a:lnSpc>
                <a:spcPct val="150000"/>
              </a:lnSpc>
              <a:buFont typeface="Arial" panose="020B0604020202020204" pitchFamily="34" charset="0"/>
              <a:buChar char="•"/>
            </a:pPr>
            <a:r>
              <a:rPr lang="en-IN" sz="3200" b="1" dirty="0">
                <a:solidFill>
                  <a:srgbClr val="4C251E"/>
                </a:solidFill>
                <a:latin typeface="Montserrat" panose="00000800000000000000" pitchFamily="50" charset="0"/>
              </a:rPr>
              <a:t>React</a:t>
            </a:r>
          </a:p>
        </p:txBody>
      </p:sp>
      <p:sp>
        <p:nvSpPr>
          <p:cNvPr id="6" name="Google Shape;202;p20">
            <a:extLst>
              <a:ext uri="{FF2B5EF4-FFF2-40B4-BE49-F238E27FC236}">
                <a16:creationId xmlns:a16="http://schemas.microsoft.com/office/drawing/2014/main" id="{834A2E1F-38F4-2694-695F-309425E8582E}"/>
              </a:ext>
            </a:extLst>
          </p:cNvPr>
          <p:cNvSpPr txBox="1"/>
          <p:nvPr/>
        </p:nvSpPr>
        <p:spPr>
          <a:xfrm>
            <a:off x="7258886" y="2938575"/>
            <a:ext cx="5174415" cy="4247317"/>
          </a:xfrm>
          <a:prstGeom prst="rect">
            <a:avLst/>
          </a:prstGeom>
          <a:noFill/>
          <a:ln>
            <a:noFill/>
          </a:ln>
        </p:spPr>
        <p:txBody>
          <a:bodyPr spcFirstLastPara="1" wrap="square" lIns="0" tIns="0" rIns="0" bIns="0" anchor="t" anchorCtr="0">
            <a:spAutoFit/>
          </a:bodyPr>
          <a:lstStyle/>
          <a:p>
            <a:pPr marR="0" lvl="0" rtl="0">
              <a:lnSpc>
                <a:spcPct val="150000"/>
              </a:lnSpc>
              <a:spcBef>
                <a:spcPts val="0"/>
              </a:spcBef>
              <a:spcAft>
                <a:spcPts val="0"/>
              </a:spcAft>
            </a:pPr>
            <a:r>
              <a:rPr lang="en-US" sz="4400" b="1" dirty="0">
                <a:solidFill>
                  <a:srgbClr val="4C251E"/>
                </a:solidFill>
                <a:latin typeface="Montserrat" panose="00000800000000000000" pitchFamily="50" charset="0"/>
                <a:ea typeface="Josefin Sans"/>
                <a:cs typeface="Josefin Sans"/>
                <a:sym typeface="Josefin Sans"/>
              </a:rPr>
              <a:t>B</a:t>
            </a:r>
            <a:r>
              <a:rPr lang="en-US" sz="4400" b="1" i="0" u="none" strike="noStrike" cap="none" dirty="0">
                <a:solidFill>
                  <a:srgbClr val="4C251E"/>
                </a:solidFill>
                <a:latin typeface="Montserrat" panose="00000800000000000000" pitchFamily="50" charset="0"/>
                <a:ea typeface="Josefin Sans"/>
                <a:cs typeface="Josefin Sans"/>
                <a:sym typeface="Josefin Sans"/>
              </a:rPr>
              <a:t>ackend</a:t>
            </a: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Node.</a:t>
            </a:r>
            <a:r>
              <a:rPr lang="en-US" sz="3200" b="1" dirty="0">
                <a:solidFill>
                  <a:srgbClr val="4C251E"/>
                </a:solidFill>
                <a:latin typeface="Montserrat" panose="00000800000000000000" pitchFamily="50" charset="0"/>
                <a:ea typeface="Josefin Sans"/>
                <a:cs typeface="Josefin Sans"/>
                <a:sym typeface="Josefin Sans"/>
              </a:rPr>
              <a:t>js</a:t>
            </a:r>
            <a:endParaRPr lang="en-US" sz="3200" b="1" i="0" u="none" strike="noStrike" cap="none" dirty="0">
              <a:solidFill>
                <a:srgbClr val="4C251E"/>
              </a:solidFill>
              <a:latin typeface="Montserrat" panose="00000800000000000000" pitchFamily="50" charset="0"/>
              <a:ea typeface="Josefin Sans"/>
              <a:cs typeface="Josefin Sans"/>
              <a:sym typeface="Josefin Sans"/>
            </a:endParaRP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Express</a:t>
            </a: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MongoDB Compass</a:t>
            </a:r>
            <a:br>
              <a:rPr lang="en-US" sz="4400" b="1" i="0" u="none" strike="noStrike" cap="none" dirty="0">
                <a:solidFill>
                  <a:srgbClr val="4C251E"/>
                </a:solidFill>
                <a:latin typeface="Montserrat" panose="00000800000000000000" pitchFamily="50" charset="0"/>
                <a:ea typeface="Josefin Sans"/>
                <a:cs typeface="Josefin Sans"/>
                <a:sym typeface="Josefin Sans"/>
              </a:rPr>
            </a:br>
            <a:endParaRPr lang="en-US" sz="4400" dirty="0">
              <a:solidFill>
                <a:srgbClr val="4C251E"/>
              </a:solidFill>
              <a:latin typeface="Montserrat" panose="00000800000000000000" pitchFamily="50" charset="0"/>
            </a:endParaRPr>
          </a:p>
        </p:txBody>
      </p:sp>
      <p:sp>
        <p:nvSpPr>
          <p:cNvPr id="7" name="Google Shape;202;p20">
            <a:extLst>
              <a:ext uri="{FF2B5EF4-FFF2-40B4-BE49-F238E27FC236}">
                <a16:creationId xmlns:a16="http://schemas.microsoft.com/office/drawing/2014/main" id="{A963A1F9-38E2-10D0-A511-A3649D278428}"/>
              </a:ext>
            </a:extLst>
          </p:cNvPr>
          <p:cNvSpPr txBox="1"/>
          <p:nvPr/>
        </p:nvSpPr>
        <p:spPr>
          <a:xfrm>
            <a:off x="13316786" y="2938575"/>
            <a:ext cx="5174415" cy="3508653"/>
          </a:xfrm>
          <a:prstGeom prst="rect">
            <a:avLst/>
          </a:prstGeom>
          <a:noFill/>
          <a:ln>
            <a:noFill/>
          </a:ln>
        </p:spPr>
        <p:txBody>
          <a:bodyPr spcFirstLastPara="1" wrap="square" lIns="0" tIns="0" rIns="0" bIns="0" anchor="t" anchorCtr="0">
            <a:spAutoFit/>
          </a:bodyPr>
          <a:lstStyle/>
          <a:p>
            <a:pPr marR="0" lvl="0" rtl="0">
              <a:lnSpc>
                <a:spcPct val="150000"/>
              </a:lnSpc>
              <a:spcBef>
                <a:spcPts val="0"/>
              </a:spcBef>
              <a:spcAft>
                <a:spcPts val="0"/>
              </a:spcAft>
            </a:pPr>
            <a:r>
              <a:rPr lang="en-US" sz="4400" b="1" i="0" u="none" strike="noStrike" cap="none" dirty="0">
                <a:solidFill>
                  <a:srgbClr val="4C251E"/>
                </a:solidFill>
                <a:latin typeface="Montserrat" panose="00000800000000000000" pitchFamily="50" charset="0"/>
                <a:ea typeface="Josefin Sans"/>
                <a:cs typeface="Josefin Sans"/>
                <a:sym typeface="Josefin Sans"/>
              </a:rPr>
              <a:t>Other Tools</a:t>
            </a:r>
          </a:p>
          <a:p>
            <a:pPr marL="571500" marR="0" lvl="0" indent="-571500" rtl="0">
              <a:lnSpc>
                <a:spcPct val="150000"/>
              </a:lnSpc>
              <a:spcBef>
                <a:spcPts val="0"/>
              </a:spcBef>
              <a:spcAft>
                <a:spcPts val="0"/>
              </a:spcAft>
              <a:buFont typeface="Arial" panose="020B0604020202020204" pitchFamily="34" charset="0"/>
              <a:buChar char="•"/>
            </a:pPr>
            <a:r>
              <a:rPr lang="en-US" sz="3200" b="1" dirty="0">
                <a:solidFill>
                  <a:srgbClr val="4C251E"/>
                </a:solidFill>
                <a:latin typeface="Montserrat" panose="00000800000000000000" pitchFamily="50" charset="0"/>
                <a:ea typeface="Josefin Sans"/>
                <a:cs typeface="Josefin Sans"/>
                <a:sym typeface="Josefin Sans"/>
              </a:rPr>
              <a:t>GitHub</a:t>
            </a:r>
            <a:endParaRPr lang="en-US" sz="3200" b="1" i="0" u="none" strike="noStrike" cap="none" dirty="0">
              <a:solidFill>
                <a:srgbClr val="4C251E"/>
              </a:solidFill>
              <a:latin typeface="Montserrat" panose="00000800000000000000" pitchFamily="50" charset="0"/>
              <a:ea typeface="Josefin Sans"/>
              <a:cs typeface="Josefin Sans"/>
              <a:sym typeface="Josefin Sans"/>
            </a:endParaRPr>
          </a:p>
          <a:p>
            <a:pPr marL="571500" marR="0" lvl="0" indent="-571500" rtl="0">
              <a:lnSpc>
                <a:spcPct val="150000"/>
              </a:lnSpc>
              <a:spcBef>
                <a:spcPts val="0"/>
              </a:spcBef>
              <a:spcAft>
                <a:spcPts val="0"/>
              </a:spcAft>
              <a:buFont typeface="Arial" panose="020B0604020202020204" pitchFamily="34" charset="0"/>
              <a:buChar char="•"/>
            </a:pPr>
            <a:r>
              <a:rPr lang="en-US" sz="3200" b="1" i="0" u="none" strike="noStrike" cap="none" dirty="0">
                <a:solidFill>
                  <a:srgbClr val="4C251E"/>
                </a:solidFill>
                <a:latin typeface="Montserrat" panose="00000800000000000000" pitchFamily="50" charset="0"/>
                <a:ea typeface="Josefin Sans"/>
                <a:cs typeface="Josefin Sans"/>
                <a:sym typeface="Josefin Sans"/>
              </a:rPr>
              <a:t>Postman</a:t>
            </a:r>
            <a:br>
              <a:rPr lang="en-US" sz="4400" b="1" i="0" u="none" strike="noStrike" cap="none" dirty="0">
                <a:solidFill>
                  <a:srgbClr val="4C251E"/>
                </a:solidFill>
                <a:latin typeface="Montserrat" panose="00000800000000000000" pitchFamily="50" charset="0"/>
                <a:ea typeface="Josefin Sans"/>
                <a:cs typeface="Josefin Sans"/>
                <a:sym typeface="Josefin Sans"/>
              </a:rPr>
            </a:br>
            <a:endParaRPr lang="en-US" sz="4400" dirty="0">
              <a:solidFill>
                <a:srgbClr val="4C251E"/>
              </a:solidFill>
              <a:latin typeface="Montserrat" panose="00000800000000000000" pitchFamily="50" charset="0"/>
            </a:endParaRPr>
          </a:p>
        </p:txBody>
      </p:sp>
      <p:cxnSp>
        <p:nvCxnSpPr>
          <p:cNvPr id="4" name="Straight Connector 3">
            <a:extLst>
              <a:ext uri="{FF2B5EF4-FFF2-40B4-BE49-F238E27FC236}">
                <a16:creationId xmlns:a16="http://schemas.microsoft.com/office/drawing/2014/main" id="{77FCBE5D-D689-D695-1C66-FC32C4584F75}"/>
              </a:ext>
            </a:extLst>
          </p:cNvPr>
          <p:cNvCxnSpPr/>
          <p:nvPr/>
        </p:nvCxnSpPr>
        <p:spPr>
          <a:xfrm flipH="1">
            <a:off x="5849257" y="2656114"/>
            <a:ext cx="0" cy="550091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A133B54F-ACF2-A799-3C56-B9556F79576E}"/>
              </a:ext>
            </a:extLst>
          </p:cNvPr>
          <p:cNvCxnSpPr/>
          <p:nvPr/>
        </p:nvCxnSpPr>
        <p:spPr>
          <a:xfrm flipH="1">
            <a:off x="12687229" y="2656114"/>
            <a:ext cx="0" cy="550091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9661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46">
          <a:extLst>
            <a:ext uri="{FF2B5EF4-FFF2-40B4-BE49-F238E27FC236}">
              <a16:creationId xmlns:a16="http://schemas.microsoft.com/office/drawing/2014/main" id="{664ACC41-F87B-ED23-C3A6-AA0FC381804F}"/>
            </a:ext>
          </a:extLst>
        </p:cNvPr>
        <p:cNvGrpSpPr/>
        <p:nvPr/>
      </p:nvGrpSpPr>
      <p:grpSpPr>
        <a:xfrm>
          <a:off x="0" y="0"/>
          <a:ext cx="0" cy="0"/>
          <a:chOff x="0" y="0"/>
          <a:chExt cx="0" cy="0"/>
        </a:xfrm>
      </p:grpSpPr>
      <p:grpSp>
        <p:nvGrpSpPr>
          <p:cNvPr id="151" name="Google Shape;151;p16">
            <a:extLst>
              <a:ext uri="{FF2B5EF4-FFF2-40B4-BE49-F238E27FC236}">
                <a16:creationId xmlns:a16="http://schemas.microsoft.com/office/drawing/2014/main" id="{BF0EF220-6444-787E-AA56-A18C013029FB}"/>
              </a:ext>
            </a:extLst>
          </p:cNvPr>
          <p:cNvGrpSpPr/>
          <p:nvPr/>
        </p:nvGrpSpPr>
        <p:grpSpPr>
          <a:xfrm>
            <a:off x="0" y="-753919"/>
            <a:ext cx="18288000" cy="2099945"/>
            <a:chOff x="0" y="0"/>
            <a:chExt cx="4816593" cy="553072"/>
          </a:xfrm>
        </p:grpSpPr>
        <p:sp>
          <p:nvSpPr>
            <p:cNvPr id="152" name="Google Shape;152;p16">
              <a:extLst>
                <a:ext uri="{FF2B5EF4-FFF2-40B4-BE49-F238E27FC236}">
                  <a16:creationId xmlns:a16="http://schemas.microsoft.com/office/drawing/2014/main" id="{81AA7DFF-4F98-709F-1835-934CC46BD07D}"/>
                </a:ext>
              </a:extLst>
            </p:cNvPr>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solidFill>
              <a:srgbClr val="FF3D00"/>
            </a:solidFill>
            <a:ln>
              <a:noFill/>
            </a:ln>
          </p:spPr>
          <p:txBody>
            <a:bodyPr/>
            <a:lstStyle/>
            <a:p>
              <a:endParaRPr lang="en-IN"/>
            </a:p>
          </p:txBody>
        </p:sp>
        <p:sp>
          <p:nvSpPr>
            <p:cNvPr id="153" name="Google Shape;153;p16">
              <a:extLst>
                <a:ext uri="{FF2B5EF4-FFF2-40B4-BE49-F238E27FC236}">
                  <a16:creationId xmlns:a16="http://schemas.microsoft.com/office/drawing/2014/main" id="{9AA20E84-06D4-2FF7-7CF8-91C848663244}"/>
                </a:ext>
              </a:extLst>
            </p:cNvPr>
            <p:cNvSpPr txBox="1"/>
            <p:nvPr/>
          </p:nvSpPr>
          <p:spPr>
            <a:xfrm>
              <a:off x="0" y="9525"/>
              <a:ext cx="4816593" cy="543547"/>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6">
            <a:extLst>
              <a:ext uri="{FF2B5EF4-FFF2-40B4-BE49-F238E27FC236}">
                <a16:creationId xmlns:a16="http://schemas.microsoft.com/office/drawing/2014/main" id="{2DFCDE89-0267-76B3-23D3-FD45B6B275C6}"/>
              </a:ext>
            </a:extLst>
          </p:cNvPr>
          <p:cNvSpPr txBox="1"/>
          <p:nvPr/>
        </p:nvSpPr>
        <p:spPr>
          <a:xfrm>
            <a:off x="0" y="533496"/>
            <a:ext cx="18288000" cy="81253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8800" b="1" dirty="0">
                <a:solidFill>
                  <a:schemeClr val="bg1"/>
                </a:solidFill>
              </a:rPr>
              <a:t>Outputs</a:t>
            </a:r>
            <a:endParaRPr sz="8800" b="1" dirty="0">
              <a:solidFill>
                <a:schemeClr val="bg1"/>
              </a:solidFill>
            </a:endParaRPr>
          </a:p>
        </p:txBody>
      </p:sp>
      <p:sp>
        <p:nvSpPr>
          <p:cNvPr id="3" name="TextBox 2">
            <a:extLst>
              <a:ext uri="{FF2B5EF4-FFF2-40B4-BE49-F238E27FC236}">
                <a16:creationId xmlns:a16="http://schemas.microsoft.com/office/drawing/2014/main" id="{AE7B77F3-03DD-C006-5B2A-70FF59D92411}"/>
              </a:ext>
            </a:extLst>
          </p:cNvPr>
          <p:cNvSpPr txBox="1"/>
          <p:nvPr/>
        </p:nvSpPr>
        <p:spPr>
          <a:xfrm>
            <a:off x="2889113" y="1596372"/>
            <a:ext cx="12509770" cy="830997"/>
          </a:xfrm>
          <a:prstGeom prst="rect">
            <a:avLst/>
          </a:prstGeom>
          <a:noFill/>
        </p:spPr>
        <p:txBody>
          <a:bodyPr wrap="square" rtlCol="0">
            <a:spAutoFit/>
          </a:bodyPr>
          <a:lstStyle/>
          <a:p>
            <a:pPr algn="ctr"/>
            <a:r>
              <a:rPr lang="en-US" sz="4800" b="1" dirty="0"/>
              <a:t>HOME PAGE</a:t>
            </a:r>
            <a:endParaRPr lang="en-IN" sz="4800" b="1" dirty="0"/>
          </a:p>
        </p:txBody>
      </p:sp>
      <p:pic>
        <p:nvPicPr>
          <p:cNvPr id="4" name="Picture 3">
            <a:extLst>
              <a:ext uri="{FF2B5EF4-FFF2-40B4-BE49-F238E27FC236}">
                <a16:creationId xmlns:a16="http://schemas.microsoft.com/office/drawing/2014/main" id="{90F12D61-3980-E185-5ADD-D9D1FF55A91C}"/>
              </a:ext>
            </a:extLst>
          </p:cNvPr>
          <p:cNvPicPr>
            <a:picLocks noChangeAspect="1"/>
          </p:cNvPicPr>
          <p:nvPr/>
        </p:nvPicPr>
        <p:blipFill>
          <a:blip r:embed="rId3"/>
          <a:stretch>
            <a:fillRect/>
          </a:stretch>
        </p:blipFill>
        <p:spPr>
          <a:xfrm>
            <a:off x="1168277" y="3163025"/>
            <a:ext cx="7743493" cy="4763105"/>
          </a:xfrm>
          <a:prstGeom prst="rect">
            <a:avLst/>
          </a:prstGeom>
        </p:spPr>
      </p:pic>
      <p:pic>
        <p:nvPicPr>
          <p:cNvPr id="5" name="Picture 4">
            <a:extLst>
              <a:ext uri="{FF2B5EF4-FFF2-40B4-BE49-F238E27FC236}">
                <a16:creationId xmlns:a16="http://schemas.microsoft.com/office/drawing/2014/main" id="{8D2271BB-9D83-1773-90FD-A7F762107518}"/>
              </a:ext>
            </a:extLst>
          </p:cNvPr>
          <p:cNvPicPr>
            <a:picLocks noChangeAspect="1"/>
          </p:cNvPicPr>
          <p:nvPr/>
        </p:nvPicPr>
        <p:blipFill>
          <a:blip r:embed="rId4"/>
          <a:stretch>
            <a:fillRect/>
          </a:stretch>
        </p:blipFill>
        <p:spPr>
          <a:xfrm>
            <a:off x="9768973" y="4774110"/>
            <a:ext cx="7743493" cy="4763105"/>
          </a:xfrm>
          <a:prstGeom prst="rect">
            <a:avLst/>
          </a:prstGeom>
        </p:spPr>
      </p:pic>
    </p:spTree>
    <p:extLst>
      <p:ext uri="{BB962C8B-B14F-4D97-AF65-F5344CB8AC3E}">
        <p14:creationId xmlns:p14="http://schemas.microsoft.com/office/powerpoint/2010/main" val="458203295"/>
      </p:ext>
    </p:extLst>
  </p:cSld>
  <p:clrMapOvr>
    <a:masterClrMapping/>
  </p:clrMapOvr>
  <p:transition spd="slow">
    <p:push dir="u"/>
  </p:transition>
</p:sld>
</file>

<file path=ppt/theme/theme1.xml><?xml version="1.0" encoding="utf-8"?>
<a:theme xmlns:a="http://schemas.openxmlformats.org/drawingml/2006/main" name="Retro Food Ad Cafeteria Business Pl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505</Words>
  <Application>Microsoft Office PowerPoint</Application>
  <PresentationFormat>Custom</PresentationFormat>
  <Paragraphs>71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Wingdings</vt:lpstr>
      <vt:lpstr>Roboto</vt:lpstr>
      <vt:lpstr>Arial</vt:lpstr>
      <vt:lpstr>Montserrat</vt:lpstr>
      <vt:lpstr>Josefin Sans</vt:lpstr>
      <vt:lpstr>Josefin Sans SemiBold</vt:lpstr>
      <vt:lpstr>Calibri</vt:lpstr>
      <vt:lpstr>Retro Food Ad Cafeteria Business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dc:creator>
  <cp:lastModifiedBy>alapativamsi05@gmail.com</cp:lastModifiedBy>
  <cp:revision>8</cp:revision>
  <dcterms:modified xsi:type="dcterms:W3CDTF">2025-04-25T01:22:48Z</dcterms:modified>
</cp:coreProperties>
</file>